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2" r:id="rId6"/>
    <p:sldId id="260" r:id="rId7"/>
    <p:sldId id="263" r:id="rId8"/>
    <p:sldId id="267" r:id="rId9"/>
    <p:sldId id="261" r:id="rId10"/>
    <p:sldId id="264" r:id="rId11"/>
    <p:sldId id="268" r:id="rId12"/>
    <p:sldId id="266"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3F16B-91CD-4DFF-AE8C-AB7F5B33C7A7}" v="13" dt="2025-11-21T00:23:00.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9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rshi Adhikary" userId="6bb81ab8cbe02930" providerId="LiveId" clId="{1657F53F-3690-4CD2-B239-86C8C0846612}"/>
    <pc:docChg chg="custSel addSld modSld">
      <pc:chgData name="Rajarshi Adhikary" userId="6bb81ab8cbe02930" providerId="LiveId" clId="{1657F53F-3690-4CD2-B239-86C8C0846612}" dt="2025-11-21T00:28:13.180" v="3417" actId="20577"/>
      <pc:docMkLst>
        <pc:docMk/>
      </pc:docMkLst>
      <pc:sldChg chg="modSp mod">
        <pc:chgData name="Rajarshi Adhikary" userId="6bb81ab8cbe02930" providerId="LiveId" clId="{1657F53F-3690-4CD2-B239-86C8C0846612}" dt="2025-11-20T23:58:27.076" v="3045" actId="20577"/>
        <pc:sldMkLst>
          <pc:docMk/>
          <pc:sldMk cId="1740306002" sldId="258"/>
        </pc:sldMkLst>
        <pc:spChg chg="mod">
          <ac:chgData name="Rajarshi Adhikary" userId="6bb81ab8cbe02930" providerId="LiveId" clId="{1657F53F-3690-4CD2-B239-86C8C0846612}" dt="2025-11-20T23:58:27.076" v="3045" actId="20577"/>
          <ac:spMkLst>
            <pc:docMk/>
            <pc:sldMk cId="1740306002" sldId="258"/>
            <ac:spMk id="3" creationId="{C5A30229-EF90-C1D9-88D3-F912CBF2F920}"/>
          </ac:spMkLst>
        </pc:spChg>
      </pc:sldChg>
      <pc:sldChg chg="modSp mod">
        <pc:chgData name="Rajarshi Adhikary" userId="6bb81ab8cbe02930" providerId="LiveId" clId="{1657F53F-3690-4CD2-B239-86C8C0846612}" dt="2025-11-20T21:49:40.594" v="141" actId="20577"/>
        <pc:sldMkLst>
          <pc:docMk/>
          <pc:sldMk cId="4178937591" sldId="260"/>
        </pc:sldMkLst>
        <pc:spChg chg="mod">
          <ac:chgData name="Rajarshi Adhikary" userId="6bb81ab8cbe02930" providerId="LiveId" clId="{1657F53F-3690-4CD2-B239-86C8C0846612}" dt="2025-11-20T21:49:40.594" v="141" actId="20577"/>
          <ac:spMkLst>
            <pc:docMk/>
            <pc:sldMk cId="4178937591" sldId="260"/>
            <ac:spMk id="3" creationId="{2C03FA95-546A-4354-0D15-52F94823EEB0}"/>
          </ac:spMkLst>
        </pc:spChg>
      </pc:sldChg>
      <pc:sldChg chg="modSp new mod">
        <pc:chgData name="Rajarshi Adhikary" userId="6bb81ab8cbe02930" providerId="LiveId" clId="{1657F53F-3690-4CD2-B239-86C8C0846612}" dt="2025-11-20T22:00:17.806" v="1048" actId="20577"/>
        <pc:sldMkLst>
          <pc:docMk/>
          <pc:sldMk cId="4107077952" sldId="261"/>
        </pc:sldMkLst>
        <pc:spChg chg="mod">
          <ac:chgData name="Rajarshi Adhikary" userId="6bb81ab8cbe02930" providerId="LiveId" clId="{1657F53F-3690-4CD2-B239-86C8C0846612}" dt="2025-11-20T21:52:37.907" v="161" actId="20577"/>
          <ac:spMkLst>
            <pc:docMk/>
            <pc:sldMk cId="4107077952" sldId="261"/>
            <ac:spMk id="2" creationId="{FA1CA140-FDB6-C3B9-88BB-17FEE008C58D}"/>
          </ac:spMkLst>
        </pc:spChg>
        <pc:spChg chg="mod">
          <ac:chgData name="Rajarshi Adhikary" userId="6bb81ab8cbe02930" providerId="LiveId" clId="{1657F53F-3690-4CD2-B239-86C8C0846612}" dt="2025-11-20T22:00:17.806" v="1048" actId="20577"/>
          <ac:spMkLst>
            <pc:docMk/>
            <pc:sldMk cId="4107077952" sldId="261"/>
            <ac:spMk id="3" creationId="{EB408B1B-E9AB-8794-8897-FFD44D999F6F}"/>
          </ac:spMkLst>
        </pc:spChg>
      </pc:sldChg>
      <pc:sldChg chg="modSp new mod">
        <pc:chgData name="Rajarshi Adhikary" userId="6bb81ab8cbe02930" providerId="LiveId" clId="{1657F53F-3690-4CD2-B239-86C8C0846612}" dt="2025-11-20T23:45:45.076" v="1994" actId="20577"/>
        <pc:sldMkLst>
          <pc:docMk/>
          <pc:sldMk cId="3141994523" sldId="262"/>
        </pc:sldMkLst>
        <pc:spChg chg="mod">
          <ac:chgData name="Rajarshi Adhikary" userId="6bb81ab8cbe02930" providerId="LiveId" clId="{1657F53F-3690-4CD2-B239-86C8C0846612}" dt="2025-11-20T23:37:44.909" v="1118" actId="313"/>
          <ac:spMkLst>
            <pc:docMk/>
            <pc:sldMk cId="3141994523" sldId="262"/>
            <ac:spMk id="2" creationId="{445EF603-6FE3-46D9-1C9B-FC0DBA006540}"/>
          </ac:spMkLst>
        </pc:spChg>
        <pc:spChg chg="mod">
          <ac:chgData name="Rajarshi Adhikary" userId="6bb81ab8cbe02930" providerId="LiveId" clId="{1657F53F-3690-4CD2-B239-86C8C0846612}" dt="2025-11-20T23:45:45.076" v="1994" actId="20577"/>
          <ac:spMkLst>
            <pc:docMk/>
            <pc:sldMk cId="3141994523" sldId="262"/>
            <ac:spMk id="3" creationId="{F4A2C261-A104-0559-E021-0985EA3CA3BB}"/>
          </ac:spMkLst>
        </pc:spChg>
      </pc:sldChg>
      <pc:sldChg chg="modSp new mod">
        <pc:chgData name="Rajarshi Adhikary" userId="6bb81ab8cbe02930" providerId="LiveId" clId="{1657F53F-3690-4CD2-B239-86C8C0846612}" dt="2025-11-21T00:10:37.832" v="3303" actId="20577"/>
        <pc:sldMkLst>
          <pc:docMk/>
          <pc:sldMk cId="3166060369" sldId="263"/>
        </pc:sldMkLst>
        <pc:spChg chg="mod">
          <ac:chgData name="Rajarshi Adhikary" userId="6bb81ab8cbe02930" providerId="LiveId" clId="{1657F53F-3690-4CD2-B239-86C8C0846612}" dt="2025-11-20T23:54:31.965" v="2899" actId="122"/>
          <ac:spMkLst>
            <pc:docMk/>
            <pc:sldMk cId="3166060369" sldId="263"/>
            <ac:spMk id="2" creationId="{7B71D684-D225-9A38-178D-1BF96E63A935}"/>
          </ac:spMkLst>
        </pc:spChg>
        <pc:spChg chg="mod">
          <ac:chgData name="Rajarshi Adhikary" userId="6bb81ab8cbe02930" providerId="LiveId" clId="{1657F53F-3690-4CD2-B239-86C8C0846612}" dt="2025-11-21T00:10:37.832" v="3303" actId="20577"/>
          <ac:spMkLst>
            <pc:docMk/>
            <pc:sldMk cId="3166060369" sldId="263"/>
            <ac:spMk id="3" creationId="{1D3C4858-E10C-351C-2EF9-B98FF095099B}"/>
          </ac:spMkLst>
        </pc:spChg>
      </pc:sldChg>
      <pc:sldChg chg="addSp delSp modSp new mod">
        <pc:chgData name="Rajarshi Adhikary" userId="6bb81ab8cbe02930" providerId="LiveId" clId="{1657F53F-3690-4CD2-B239-86C8C0846612}" dt="2025-11-21T00:06:24.257" v="3054" actId="14100"/>
        <pc:sldMkLst>
          <pc:docMk/>
          <pc:sldMk cId="2568756445" sldId="264"/>
        </pc:sldMkLst>
        <pc:spChg chg="del mod">
          <ac:chgData name="Rajarshi Adhikary" userId="6bb81ab8cbe02930" providerId="LiveId" clId="{1657F53F-3690-4CD2-B239-86C8C0846612}" dt="2025-11-21T00:06:21.230" v="3053" actId="478"/>
          <ac:spMkLst>
            <pc:docMk/>
            <pc:sldMk cId="2568756445" sldId="264"/>
            <ac:spMk id="2" creationId="{A1E3B508-F82F-4188-82D6-DA3ADA5EDD35}"/>
          </ac:spMkLst>
        </pc:spChg>
        <pc:spChg chg="del">
          <ac:chgData name="Rajarshi Adhikary" userId="6bb81ab8cbe02930" providerId="LiveId" clId="{1657F53F-3690-4CD2-B239-86C8C0846612}" dt="2025-11-21T00:06:06.843" v="3047"/>
          <ac:spMkLst>
            <pc:docMk/>
            <pc:sldMk cId="2568756445" sldId="264"/>
            <ac:spMk id="3" creationId="{004621FF-BDB1-ACF3-3AB3-B549E1AA3A80}"/>
          </ac:spMkLst>
        </pc:spChg>
        <pc:picChg chg="add mod">
          <ac:chgData name="Rajarshi Adhikary" userId="6bb81ab8cbe02930" providerId="LiveId" clId="{1657F53F-3690-4CD2-B239-86C8C0846612}" dt="2025-11-21T00:06:24.257" v="3054" actId="14100"/>
          <ac:picMkLst>
            <pc:docMk/>
            <pc:sldMk cId="2568756445" sldId="264"/>
            <ac:picMk id="5" creationId="{34F56C19-1240-876A-1CF2-625121060D21}"/>
          </ac:picMkLst>
        </pc:picChg>
      </pc:sldChg>
      <pc:sldChg chg="addSp delSp modSp new mod">
        <pc:chgData name="Rajarshi Adhikary" userId="6bb81ab8cbe02930" providerId="LiveId" clId="{1657F53F-3690-4CD2-B239-86C8C0846612}" dt="2025-11-21T00:19:26.039" v="3376" actId="14100"/>
        <pc:sldMkLst>
          <pc:docMk/>
          <pc:sldMk cId="1695751576" sldId="265"/>
        </pc:sldMkLst>
        <pc:spChg chg="del mod">
          <ac:chgData name="Rajarshi Adhikary" userId="6bb81ab8cbe02930" providerId="LiveId" clId="{1657F53F-3690-4CD2-B239-86C8C0846612}" dt="2025-11-21T00:06:55.026" v="3057" actId="478"/>
          <ac:spMkLst>
            <pc:docMk/>
            <pc:sldMk cId="1695751576" sldId="265"/>
            <ac:spMk id="2" creationId="{93B0B9F2-A286-15E8-3F9C-1805DB640EB8}"/>
          </ac:spMkLst>
        </pc:spChg>
        <pc:spChg chg="del">
          <ac:chgData name="Rajarshi Adhikary" userId="6bb81ab8cbe02930" providerId="LiveId" clId="{1657F53F-3690-4CD2-B239-86C8C0846612}" dt="2025-11-21T00:19:03.722" v="3368" actId="931"/>
          <ac:spMkLst>
            <pc:docMk/>
            <pc:sldMk cId="1695751576" sldId="265"/>
            <ac:spMk id="3" creationId="{2E3D00D3-6BDE-AB95-FA9F-4673BA19DB75}"/>
          </ac:spMkLst>
        </pc:spChg>
        <pc:spChg chg="add del mod">
          <ac:chgData name="Rajarshi Adhikary" userId="6bb81ab8cbe02930" providerId="LiveId" clId="{1657F53F-3690-4CD2-B239-86C8C0846612}" dt="2025-11-21T00:19:12.626" v="3370" actId="931"/>
          <ac:spMkLst>
            <pc:docMk/>
            <pc:sldMk cId="1695751576" sldId="265"/>
            <ac:spMk id="7" creationId="{D03C393E-55DC-8D5C-749E-1E8020D3094F}"/>
          </ac:spMkLst>
        </pc:spChg>
        <pc:picChg chg="add del mod">
          <ac:chgData name="Rajarshi Adhikary" userId="6bb81ab8cbe02930" providerId="LiveId" clId="{1657F53F-3690-4CD2-B239-86C8C0846612}" dt="2025-11-21T00:19:05.679" v="3369" actId="478"/>
          <ac:picMkLst>
            <pc:docMk/>
            <pc:sldMk cId="1695751576" sldId="265"/>
            <ac:picMk id="5" creationId="{8BC4CFE8-A9A6-F7A2-8DAF-5C4B1B608B2F}"/>
          </ac:picMkLst>
        </pc:picChg>
        <pc:picChg chg="add mod">
          <ac:chgData name="Rajarshi Adhikary" userId="6bb81ab8cbe02930" providerId="LiveId" clId="{1657F53F-3690-4CD2-B239-86C8C0846612}" dt="2025-11-21T00:19:26.039" v="3376" actId="14100"/>
          <ac:picMkLst>
            <pc:docMk/>
            <pc:sldMk cId="1695751576" sldId="265"/>
            <ac:picMk id="9" creationId="{3DDAD5F7-C944-331E-516F-F2066F4BE687}"/>
          </ac:picMkLst>
        </pc:picChg>
      </pc:sldChg>
      <pc:sldChg chg="addSp delSp modSp new mod">
        <pc:chgData name="Rajarshi Adhikary" userId="6bb81ab8cbe02930" providerId="LiveId" clId="{1657F53F-3690-4CD2-B239-86C8C0846612}" dt="2025-11-21T00:11:35.223" v="3309" actId="14100"/>
        <pc:sldMkLst>
          <pc:docMk/>
          <pc:sldMk cId="1253743791" sldId="266"/>
        </pc:sldMkLst>
        <pc:spChg chg="del">
          <ac:chgData name="Rajarshi Adhikary" userId="6bb81ab8cbe02930" providerId="LiveId" clId="{1657F53F-3690-4CD2-B239-86C8C0846612}" dt="2025-11-21T00:11:26.950" v="3305"/>
          <ac:spMkLst>
            <pc:docMk/>
            <pc:sldMk cId="1253743791" sldId="266"/>
            <ac:spMk id="3" creationId="{6D81494B-B496-A79D-6A39-4A60D544D2DF}"/>
          </ac:spMkLst>
        </pc:spChg>
        <pc:picChg chg="add mod">
          <ac:chgData name="Rajarshi Adhikary" userId="6bb81ab8cbe02930" providerId="LiveId" clId="{1657F53F-3690-4CD2-B239-86C8C0846612}" dt="2025-11-21T00:11:35.223" v="3309" actId="14100"/>
          <ac:picMkLst>
            <pc:docMk/>
            <pc:sldMk cId="1253743791" sldId="266"/>
            <ac:picMk id="5" creationId="{5F7F324E-8A76-399E-3760-1F2E13ED6873}"/>
          </ac:picMkLst>
        </pc:picChg>
      </pc:sldChg>
      <pc:sldChg chg="addSp delSp modSp new mod">
        <pc:chgData name="Rajarshi Adhikary" userId="6bb81ab8cbe02930" providerId="LiveId" clId="{1657F53F-3690-4CD2-B239-86C8C0846612}" dt="2025-11-21T00:16:54.483" v="3358" actId="14100"/>
        <pc:sldMkLst>
          <pc:docMk/>
          <pc:sldMk cId="1625567948" sldId="267"/>
        </pc:sldMkLst>
        <pc:spChg chg="mod">
          <ac:chgData name="Rajarshi Adhikary" userId="6bb81ab8cbe02930" providerId="LiveId" clId="{1657F53F-3690-4CD2-B239-86C8C0846612}" dt="2025-11-21T00:12:13.871" v="3347" actId="20577"/>
          <ac:spMkLst>
            <pc:docMk/>
            <pc:sldMk cId="1625567948" sldId="267"/>
            <ac:spMk id="2" creationId="{89AE03BF-B624-BA85-CF2C-3A6346AC164D}"/>
          </ac:spMkLst>
        </pc:spChg>
        <pc:spChg chg="del">
          <ac:chgData name="Rajarshi Adhikary" userId="6bb81ab8cbe02930" providerId="LiveId" clId="{1657F53F-3690-4CD2-B239-86C8C0846612}" dt="2025-11-21T00:14:02.004" v="3348" actId="931"/>
          <ac:spMkLst>
            <pc:docMk/>
            <pc:sldMk cId="1625567948" sldId="267"/>
            <ac:spMk id="3" creationId="{A5788A43-3994-0EB6-C0A9-A1F0C0D7E8E8}"/>
          </ac:spMkLst>
        </pc:spChg>
        <pc:spChg chg="add del mod">
          <ac:chgData name="Rajarshi Adhikary" userId="6bb81ab8cbe02930" providerId="LiveId" clId="{1657F53F-3690-4CD2-B239-86C8C0846612}" dt="2025-11-21T00:16:23.029" v="3350" actId="931"/>
          <ac:spMkLst>
            <pc:docMk/>
            <pc:sldMk cId="1625567948" sldId="267"/>
            <ac:spMk id="7" creationId="{C8D8D1A0-0597-3EC9-B2DC-C35C2A99AB58}"/>
          </ac:spMkLst>
        </pc:spChg>
        <pc:spChg chg="add del mod">
          <ac:chgData name="Rajarshi Adhikary" userId="6bb81ab8cbe02930" providerId="LiveId" clId="{1657F53F-3690-4CD2-B239-86C8C0846612}" dt="2025-11-21T00:16:31.875" v="3352" actId="931"/>
          <ac:spMkLst>
            <pc:docMk/>
            <pc:sldMk cId="1625567948" sldId="267"/>
            <ac:spMk id="11" creationId="{DD8932A9-4E3B-6BD1-1C8C-8632A2329DAE}"/>
          </ac:spMkLst>
        </pc:spChg>
        <pc:spChg chg="add del mod">
          <ac:chgData name="Rajarshi Adhikary" userId="6bb81ab8cbe02930" providerId="LiveId" clId="{1657F53F-3690-4CD2-B239-86C8C0846612}" dt="2025-11-21T00:16:45.898" v="3354" actId="931"/>
          <ac:spMkLst>
            <pc:docMk/>
            <pc:sldMk cId="1625567948" sldId="267"/>
            <ac:spMk id="15" creationId="{809C8D2B-F5B9-7F07-AF5F-F3E23E3FF6B6}"/>
          </ac:spMkLst>
        </pc:spChg>
        <pc:picChg chg="add del mod">
          <ac:chgData name="Rajarshi Adhikary" userId="6bb81ab8cbe02930" providerId="LiveId" clId="{1657F53F-3690-4CD2-B239-86C8C0846612}" dt="2025-11-21T00:14:07.161" v="3349" actId="478"/>
          <ac:picMkLst>
            <pc:docMk/>
            <pc:sldMk cId="1625567948" sldId="267"/>
            <ac:picMk id="5" creationId="{ECAF07E3-EC58-09C8-4358-0EC8E2985276}"/>
          </ac:picMkLst>
        </pc:picChg>
        <pc:picChg chg="add del mod">
          <ac:chgData name="Rajarshi Adhikary" userId="6bb81ab8cbe02930" providerId="LiveId" clId="{1657F53F-3690-4CD2-B239-86C8C0846612}" dt="2025-11-21T00:16:27.437" v="3351" actId="478"/>
          <ac:picMkLst>
            <pc:docMk/>
            <pc:sldMk cId="1625567948" sldId="267"/>
            <ac:picMk id="9" creationId="{B32157BE-1724-BA1A-59DF-A16B5F118751}"/>
          </ac:picMkLst>
        </pc:picChg>
        <pc:picChg chg="add del mod">
          <ac:chgData name="Rajarshi Adhikary" userId="6bb81ab8cbe02930" providerId="LiveId" clId="{1657F53F-3690-4CD2-B239-86C8C0846612}" dt="2025-11-21T00:16:33.255" v="3353" actId="478"/>
          <ac:picMkLst>
            <pc:docMk/>
            <pc:sldMk cId="1625567948" sldId="267"/>
            <ac:picMk id="13" creationId="{09188607-0051-1570-9989-55D57645DD4C}"/>
          </ac:picMkLst>
        </pc:picChg>
        <pc:picChg chg="add mod">
          <ac:chgData name="Rajarshi Adhikary" userId="6bb81ab8cbe02930" providerId="LiveId" clId="{1657F53F-3690-4CD2-B239-86C8C0846612}" dt="2025-11-21T00:16:54.483" v="3358" actId="14100"/>
          <ac:picMkLst>
            <pc:docMk/>
            <pc:sldMk cId="1625567948" sldId="267"/>
            <ac:picMk id="17" creationId="{77C43B3B-A9EE-601B-4D55-382221A82E88}"/>
          </ac:picMkLst>
        </pc:picChg>
      </pc:sldChg>
      <pc:sldChg chg="addSp delSp modSp new mod">
        <pc:chgData name="Rajarshi Adhikary" userId="6bb81ab8cbe02930" providerId="LiveId" clId="{1657F53F-3690-4CD2-B239-86C8C0846612}" dt="2025-11-21T00:18:07.032" v="3367" actId="14100"/>
        <pc:sldMkLst>
          <pc:docMk/>
          <pc:sldMk cId="552731593" sldId="268"/>
        </pc:sldMkLst>
        <pc:spChg chg="del mod">
          <ac:chgData name="Rajarshi Adhikary" userId="6bb81ab8cbe02930" providerId="LiveId" clId="{1657F53F-3690-4CD2-B239-86C8C0846612}" dt="2025-11-21T00:17:55.032" v="3362" actId="478"/>
          <ac:spMkLst>
            <pc:docMk/>
            <pc:sldMk cId="552731593" sldId="268"/>
            <ac:spMk id="2" creationId="{1F3DDA87-2A9A-2BD1-1D9E-8FCC478C7FBD}"/>
          </ac:spMkLst>
        </pc:spChg>
        <pc:spChg chg="del">
          <ac:chgData name="Rajarshi Adhikary" userId="6bb81ab8cbe02930" providerId="LiveId" clId="{1657F53F-3690-4CD2-B239-86C8C0846612}" dt="2025-11-21T00:17:49.294" v="3360" actId="931"/>
          <ac:spMkLst>
            <pc:docMk/>
            <pc:sldMk cId="552731593" sldId="268"/>
            <ac:spMk id="3" creationId="{5E2092E9-0AD9-C233-990E-B7F7006CE426}"/>
          </ac:spMkLst>
        </pc:spChg>
        <pc:picChg chg="add mod">
          <ac:chgData name="Rajarshi Adhikary" userId="6bb81ab8cbe02930" providerId="LiveId" clId="{1657F53F-3690-4CD2-B239-86C8C0846612}" dt="2025-11-21T00:18:07.032" v="3367" actId="14100"/>
          <ac:picMkLst>
            <pc:docMk/>
            <pc:sldMk cId="552731593" sldId="268"/>
            <ac:picMk id="5" creationId="{A4414D24-A4C7-1A9C-C06D-A1138308269E}"/>
          </ac:picMkLst>
        </pc:picChg>
      </pc:sldChg>
      <pc:sldChg chg="delSp modSp new mod">
        <pc:chgData name="Rajarshi Adhikary" userId="6bb81ab8cbe02930" providerId="LiveId" clId="{1657F53F-3690-4CD2-B239-86C8C0846612}" dt="2025-11-21T00:28:13.180" v="3417" actId="20577"/>
        <pc:sldMkLst>
          <pc:docMk/>
          <pc:sldMk cId="1911776844" sldId="269"/>
        </pc:sldMkLst>
        <pc:spChg chg="del mod">
          <ac:chgData name="Rajarshi Adhikary" userId="6bb81ab8cbe02930" providerId="LiveId" clId="{1657F53F-3690-4CD2-B239-86C8C0846612}" dt="2025-11-21T00:20:20.165" v="3379" actId="478"/>
          <ac:spMkLst>
            <pc:docMk/>
            <pc:sldMk cId="1911776844" sldId="269"/>
            <ac:spMk id="2" creationId="{1CEBF3F5-8B83-A914-D5B8-375B19CA3B21}"/>
          </ac:spMkLst>
        </pc:spChg>
        <pc:spChg chg="mod">
          <ac:chgData name="Rajarshi Adhikary" userId="6bb81ab8cbe02930" providerId="LiveId" clId="{1657F53F-3690-4CD2-B239-86C8C0846612}" dt="2025-11-21T00:28:13.180" v="3417" actId="20577"/>
          <ac:spMkLst>
            <pc:docMk/>
            <pc:sldMk cId="1911776844" sldId="269"/>
            <ac:spMk id="3" creationId="{5C084FFE-C749-4A0D-16E0-0027D5A6A9E2}"/>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279136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46389-9DA3-4C8B-8938-5464BABBCA8A}"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130819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2496554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778100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209765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446389-9DA3-4C8B-8938-5464BABBCA8A}"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254547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446389-9DA3-4C8B-8938-5464BABBCA8A}" type="datetimeFigureOut">
              <a:rPr lang="en-GB" smtClean="0"/>
              <a:t>20/11/2025</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377667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85256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289972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344442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4446389-9DA3-4C8B-8938-5464BABBCA8A}" type="datetimeFigureOut">
              <a:rPr lang="en-GB" smtClean="0"/>
              <a:t>20/11/2025</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336466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4446389-9DA3-4C8B-8938-5464BABBCA8A}"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153336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4446389-9DA3-4C8B-8938-5464BABBCA8A}" type="datetimeFigureOut">
              <a:rPr lang="en-GB" smtClean="0"/>
              <a:t>20/11/2025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351541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4446389-9DA3-4C8B-8938-5464BABBCA8A}" type="datetimeFigureOut">
              <a:rPr lang="en-GB" smtClean="0"/>
              <a:t>20/11/2025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14071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46389-9DA3-4C8B-8938-5464BABBCA8A}" type="datetimeFigureOut">
              <a:rPr lang="en-GB" smtClean="0"/>
              <a:t>20/11/2025</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76401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46389-9DA3-4C8B-8938-5464BABBCA8A}"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19550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4446389-9DA3-4C8B-8938-5464BABBCA8A}" type="datetimeFigureOut">
              <a:rPr lang="en-GB" smtClean="0"/>
              <a:t>20/11/2025</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D33F21B-186E-4C5F-A144-8FA84085D46F}" type="slidenum">
              <a:rPr lang="en-GB" smtClean="0"/>
              <a:t>‹#›</a:t>
            </a:fld>
            <a:endParaRPr lang="en-GB"/>
          </a:p>
        </p:txBody>
      </p:sp>
    </p:spTree>
    <p:extLst>
      <p:ext uri="{BB962C8B-B14F-4D97-AF65-F5344CB8AC3E}">
        <p14:creationId xmlns:p14="http://schemas.microsoft.com/office/powerpoint/2010/main" val="376839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4446389-9DA3-4C8B-8938-5464BABBCA8A}" type="datetimeFigureOut">
              <a:rPr lang="en-GB" smtClean="0"/>
              <a:t>20/11/2025</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D33F21B-186E-4C5F-A144-8FA84085D46F}" type="slidenum">
              <a:rPr lang="en-GB" smtClean="0"/>
              <a:t>‹#›</a:t>
            </a:fld>
            <a:endParaRPr lang="en-GB"/>
          </a:p>
        </p:txBody>
      </p:sp>
    </p:spTree>
    <p:extLst>
      <p:ext uri="{BB962C8B-B14F-4D97-AF65-F5344CB8AC3E}">
        <p14:creationId xmlns:p14="http://schemas.microsoft.com/office/powerpoint/2010/main" val="370950036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jMQ1YMTkx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C1A9-AE93-67D8-D6B8-5CDA8572F579}"/>
              </a:ext>
            </a:extLst>
          </p:cNvPr>
          <p:cNvSpPr>
            <a:spLocks noGrp="1"/>
          </p:cNvSpPr>
          <p:nvPr>
            <p:ph type="ctrTitle"/>
          </p:nvPr>
        </p:nvSpPr>
        <p:spPr>
          <a:xfrm>
            <a:off x="1592826" y="2784014"/>
            <a:ext cx="9144000" cy="2387600"/>
          </a:xfrm>
        </p:spPr>
        <p:txBody>
          <a:bodyPr>
            <a:normAutofit fontScale="90000"/>
          </a:bodyPr>
          <a:lstStyle/>
          <a:p>
            <a:r>
              <a:rPr lang="en-IN" dirty="0"/>
              <a:t>Progressive Writers’ Association and the Indian People’s Theatre Association: Against the </a:t>
            </a:r>
            <a:r>
              <a:rPr lang="en-IN" i="1" dirty="0"/>
              <a:t>volk</a:t>
            </a:r>
            <a:r>
              <a:rPr lang="en-IN" dirty="0"/>
              <a:t> in music </a:t>
            </a:r>
            <a:endParaRPr lang="en-GB" dirty="0"/>
          </a:p>
        </p:txBody>
      </p:sp>
    </p:spTree>
    <p:extLst>
      <p:ext uri="{BB962C8B-B14F-4D97-AF65-F5344CB8AC3E}">
        <p14:creationId xmlns:p14="http://schemas.microsoft.com/office/powerpoint/2010/main" val="268408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F56C19-1240-876A-1CF2-625121060D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103" y="560439"/>
            <a:ext cx="7492180" cy="6166325"/>
          </a:xfrm>
        </p:spPr>
      </p:pic>
    </p:spTree>
    <p:extLst>
      <p:ext uri="{BB962C8B-B14F-4D97-AF65-F5344CB8AC3E}">
        <p14:creationId xmlns:p14="http://schemas.microsoft.com/office/powerpoint/2010/main" val="256875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414D24-A4C7-1A9C-C06D-A11383082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259" y="717754"/>
            <a:ext cx="6705600" cy="6017343"/>
          </a:xfrm>
        </p:spPr>
      </p:pic>
    </p:spTree>
    <p:extLst>
      <p:ext uri="{BB962C8B-B14F-4D97-AF65-F5344CB8AC3E}">
        <p14:creationId xmlns:p14="http://schemas.microsoft.com/office/powerpoint/2010/main" val="55273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F290E-8492-038C-F7E1-C689E079941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F7F324E-8A76-399E-3760-1F2E13ED68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4400" y="973668"/>
            <a:ext cx="5933440" cy="5376332"/>
          </a:xfrm>
        </p:spPr>
      </p:pic>
    </p:spTree>
    <p:extLst>
      <p:ext uri="{BB962C8B-B14F-4D97-AF65-F5344CB8AC3E}">
        <p14:creationId xmlns:p14="http://schemas.microsoft.com/office/powerpoint/2010/main" val="1253743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DDAD5F7-C944-331E-516F-F2066F4BE6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41877" y="726440"/>
            <a:ext cx="6024879" cy="5486401"/>
          </a:xfrm>
        </p:spPr>
      </p:pic>
    </p:spTree>
    <p:extLst>
      <p:ext uri="{BB962C8B-B14F-4D97-AF65-F5344CB8AC3E}">
        <p14:creationId xmlns:p14="http://schemas.microsoft.com/office/powerpoint/2010/main" val="169575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84FFE-C749-4A0D-16E0-0027D5A6A9E2}"/>
              </a:ext>
            </a:extLst>
          </p:cNvPr>
          <p:cNvSpPr>
            <a:spLocks noGrp="1"/>
          </p:cNvSpPr>
          <p:nvPr>
            <p:ph idx="1"/>
          </p:nvPr>
        </p:nvSpPr>
        <p:spPr/>
        <p:txBody>
          <a:bodyPr/>
          <a:lstStyle/>
          <a:p>
            <a:r>
              <a:rPr lang="en-GB" dirty="0">
                <a:hlinkClick r:id="rId2"/>
              </a:rPr>
              <a:t>https://www.youtube.com/watch?v=jMQ1YMTkxrE</a:t>
            </a:r>
            <a:endParaRPr lang="en-GB" dirty="0"/>
          </a:p>
          <a:p>
            <a:r>
              <a:rPr lang="en-GB" dirty="0"/>
              <a:t>Minute 0.50-4.00</a:t>
            </a:r>
          </a:p>
        </p:txBody>
      </p:sp>
    </p:spTree>
    <p:extLst>
      <p:ext uri="{BB962C8B-B14F-4D97-AF65-F5344CB8AC3E}">
        <p14:creationId xmlns:p14="http://schemas.microsoft.com/office/powerpoint/2010/main" val="191177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6A16-CE9D-8E73-B201-9A6C984955DB}"/>
              </a:ext>
            </a:extLst>
          </p:cNvPr>
          <p:cNvSpPr>
            <a:spLocks noGrp="1"/>
          </p:cNvSpPr>
          <p:nvPr>
            <p:ph type="title"/>
          </p:nvPr>
        </p:nvSpPr>
        <p:spPr/>
        <p:txBody>
          <a:bodyPr/>
          <a:lstStyle/>
          <a:p>
            <a:r>
              <a:rPr lang="en-IN" dirty="0"/>
              <a:t>A Brief History</a:t>
            </a:r>
            <a:endParaRPr lang="en-GB" dirty="0"/>
          </a:p>
        </p:txBody>
      </p:sp>
      <p:sp>
        <p:nvSpPr>
          <p:cNvPr id="3" name="Content Placeholder 2">
            <a:extLst>
              <a:ext uri="{FF2B5EF4-FFF2-40B4-BE49-F238E27FC236}">
                <a16:creationId xmlns:a16="http://schemas.microsoft.com/office/drawing/2014/main" id="{D27957FF-86A9-0DFE-F60B-8B936825227A}"/>
              </a:ext>
            </a:extLst>
          </p:cNvPr>
          <p:cNvSpPr>
            <a:spLocks noGrp="1"/>
          </p:cNvSpPr>
          <p:nvPr>
            <p:ph idx="1"/>
          </p:nvPr>
        </p:nvSpPr>
        <p:spPr/>
        <p:txBody>
          <a:bodyPr/>
          <a:lstStyle/>
          <a:p>
            <a:r>
              <a:rPr lang="en-IN" dirty="0"/>
              <a:t>PWA was founded in 1934 in London by Sajjad Zaheer and Mulk Raj Anand. Their manifesto was drafted in 1935</a:t>
            </a:r>
          </a:p>
          <a:p>
            <a:r>
              <a:rPr lang="en-IN" dirty="0"/>
              <a:t> In 1936, they had their first conference in Lucknow, India.</a:t>
            </a:r>
          </a:p>
          <a:p>
            <a:r>
              <a:rPr lang="en-IN" dirty="0"/>
              <a:t>Immediate context--- Soviet Writers’ Congress in 1934, and the International Congress for Defence of Culture in 1935. (Global Anti-fascism)</a:t>
            </a:r>
          </a:p>
          <a:p>
            <a:r>
              <a:rPr lang="en-IN" dirty="0"/>
              <a:t> The Spanish Civil War is the key global event, influencing the need for such a movement.</a:t>
            </a:r>
          </a:p>
          <a:p>
            <a:r>
              <a:rPr lang="en-IN" dirty="0"/>
              <a:t> The Indian People’s Theatre Association was founded in 1943 in the backdrop of the Bengal Famine.</a:t>
            </a:r>
          </a:p>
          <a:p>
            <a:endParaRPr lang="en-IN" dirty="0"/>
          </a:p>
          <a:p>
            <a:endParaRPr lang="en-GB" dirty="0"/>
          </a:p>
        </p:txBody>
      </p:sp>
    </p:spTree>
    <p:extLst>
      <p:ext uri="{BB962C8B-B14F-4D97-AF65-F5344CB8AC3E}">
        <p14:creationId xmlns:p14="http://schemas.microsoft.com/office/powerpoint/2010/main" val="153461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41D0-BA34-83E4-7DE3-B35567E5DA84}"/>
              </a:ext>
            </a:extLst>
          </p:cNvPr>
          <p:cNvSpPr>
            <a:spLocks noGrp="1"/>
          </p:cNvSpPr>
          <p:nvPr>
            <p:ph type="title"/>
          </p:nvPr>
        </p:nvSpPr>
        <p:spPr/>
        <p:txBody>
          <a:bodyPr/>
          <a:lstStyle/>
          <a:p>
            <a:r>
              <a:rPr lang="en-IN" dirty="0"/>
              <a:t>What is progressive literature?</a:t>
            </a:r>
            <a:endParaRPr lang="en-GB" dirty="0"/>
          </a:p>
        </p:txBody>
      </p:sp>
      <p:sp>
        <p:nvSpPr>
          <p:cNvPr id="3" name="Content Placeholder 2">
            <a:extLst>
              <a:ext uri="{FF2B5EF4-FFF2-40B4-BE49-F238E27FC236}">
                <a16:creationId xmlns:a16="http://schemas.microsoft.com/office/drawing/2014/main" id="{C5A30229-EF90-C1D9-88D3-F912CBF2F920}"/>
              </a:ext>
            </a:extLst>
          </p:cNvPr>
          <p:cNvSpPr>
            <a:spLocks noGrp="1"/>
          </p:cNvSpPr>
          <p:nvPr>
            <p:ph idx="1"/>
          </p:nvPr>
        </p:nvSpPr>
        <p:spPr/>
        <p:txBody>
          <a:bodyPr>
            <a:normAutofit fontScale="85000" lnSpcReduction="10000"/>
          </a:bodyPr>
          <a:lstStyle/>
          <a:p>
            <a:r>
              <a:rPr lang="en-IN" dirty="0"/>
              <a:t>“For, it seemed to us that through the rigours of the last quarter of a century in Indian political and social life, a generation of declassed intellectuals had appeared who were not only beginning to see the crisis in our culture brought about by the breakdown of our old social values, literary codes and grammars, but who, while recognising the necessity for a common cause with the movements which were slowly liberating us, sought for a more revolutionary ideology in all spheres”.</a:t>
            </a:r>
          </a:p>
          <a:p>
            <a:r>
              <a:rPr lang="en-IN" dirty="0"/>
              <a:t>“This theory of cognition is not abstract analysis for the sake of analysis; it dictates a new approach to the various ideologies, it provides us with a method by which we can understand the complete manner of the ideological reflections of social reality of any period by placing this ideology side by side with the actual social reality of that period, with all its contradictions of classes and interests… Lenin’s occasional essays and notes on literature are examples of this method…”</a:t>
            </a:r>
          </a:p>
          <a:p>
            <a:pPr marL="0" indent="0" algn="ctr">
              <a:buNone/>
            </a:pPr>
            <a:r>
              <a:rPr lang="en-IN" dirty="0"/>
              <a:t>Mulk Raj Anand, 1939.</a:t>
            </a:r>
            <a:endParaRPr lang="en-GB" dirty="0"/>
          </a:p>
        </p:txBody>
      </p:sp>
    </p:spTree>
    <p:extLst>
      <p:ext uri="{BB962C8B-B14F-4D97-AF65-F5344CB8AC3E}">
        <p14:creationId xmlns:p14="http://schemas.microsoft.com/office/powerpoint/2010/main" val="174030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E1DC-C3A7-5CCF-230D-1BCF60B9023E}"/>
              </a:ext>
            </a:extLst>
          </p:cNvPr>
          <p:cNvSpPr>
            <a:spLocks noGrp="1"/>
          </p:cNvSpPr>
          <p:nvPr>
            <p:ph type="title"/>
          </p:nvPr>
        </p:nvSpPr>
        <p:spPr/>
        <p:txBody>
          <a:bodyPr/>
          <a:lstStyle/>
          <a:p>
            <a:r>
              <a:rPr lang="en-IN" dirty="0"/>
              <a:t>But before progressivism, there’s a modernity debate</a:t>
            </a:r>
            <a:endParaRPr lang="en-GB" dirty="0"/>
          </a:p>
        </p:txBody>
      </p:sp>
      <p:sp>
        <p:nvSpPr>
          <p:cNvPr id="3" name="Content Placeholder 2">
            <a:extLst>
              <a:ext uri="{FF2B5EF4-FFF2-40B4-BE49-F238E27FC236}">
                <a16:creationId xmlns:a16="http://schemas.microsoft.com/office/drawing/2014/main" id="{621C7BC2-E423-50F0-228F-02A11FF5510A}"/>
              </a:ext>
            </a:extLst>
          </p:cNvPr>
          <p:cNvSpPr>
            <a:spLocks noGrp="1"/>
          </p:cNvSpPr>
          <p:nvPr>
            <p:ph idx="1"/>
          </p:nvPr>
        </p:nvSpPr>
        <p:spPr/>
        <p:txBody>
          <a:bodyPr/>
          <a:lstStyle/>
          <a:p>
            <a:r>
              <a:rPr lang="en-IN" dirty="0"/>
              <a:t>This is a debate that concerns all branches of the arts since the last decade of the 19</a:t>
            </a:r>
            <a:r>
              <a:rPr lang="en-IN" baseline="30000" dirty="0"/>
              <a:t>th</a:t>
            </a:r>
            <a:r>
              <a:rPr lang="en-IN" dirty="0"/>
              <a:t> century till the 1920s.</a:t>
            </a:r>
          </a:p>
          <a:p>
            <a:r>
              <a:rPr lang="en-IN" dirty="0"/>
              <a:t>What is modernist literature? Is it a complete invention or a rediscovery of the classical past?</a:t>
            </a:r>
          </a:p>
          <a:p>
            <a:r>
              <a:rPr lang="en-IN" dirty="0"/>
              <a:t>If the classical past is to be rejected, then what are the national projects that need to be undertaken?</a:t>
            </a:r>
          </a:p>
          <a:p>
            <a:r>
              <a:rPr lang="en-IN" dirty="0"/>
              <a:t>A return to the </a:t>
            </a:r>
            <a:r>
              <a:rPr lang="en-IN" i="1" dirty="0"/>
              <a:t>volk, </a:t>
            </a:r>
            <a:r>
              <a:rPr lang="en-IN" dirty="0"/>
              <a:t>the authentic indigenous culture?</a:t>
            </a:r>
          </a:p>
          <a:p>
            <a:r>
              <a:rPr lang="en-IN" b="1" dirty="0"/>
              <a:t>Modern music must have lyrics. </a:t>
            </a:r>
          </a:p>
          <a:p>
            <a:pPr marL="0" indent="0">
              <a:buNone/>
            </a:pPr>
            <a:endParaRPr lang="en-GB" dirty="0"/>
          </a:p>
        </p:txBody>
      </p:sp>
    </p:spTree>
    <p:extLst>
      <p:ext uri="{BB962C8B-B14F-4D97-AF65-F5344CB8AC3E}">
        <p14:creationId xmlns:p14="http://schemas.microsoft.com/office/powerpoint/2010/main" val="241772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F603-6FE3-46D9-1C9B-FC0DBA006540}"/>
              </a:ext>
            </a:extLst>
          </p:cNvPr>
          <p:cNvSpPr>
            <a:spLocks noGrp="1"/>
          </p:cNvSpPr>
          <p:nvPr>
            <p:ph type="title"/>
          </p:nvPr>
        </p:nvSpPr>
        <p:spPr/>
        <p:txBody>
          <a:bodyPr/>
          <a:lstStyle/>
          <a:p>
            <a:r>
              <a:rPr lang="en-IN" dirty="0"/>
              <a:t>Try and know your country but do not dare to know your ‘nation’</a:t>
            </a:r>
            <a:endParaRPr lang="en-GB" dirty="0"/>
          </a:p>
        </p:txBody>
      </p:sp>
      <p:sp>
        <p:nvSpPr>
          <p:cNvPr id="3" name="Content Placeholder 2">
            <a:extLst>
              <a:ext uri="{FF2B5EF4-FFF2-40B4-BE49-F238E27FC236}">
                <a16:creationId xmlns:a16="http://schemas.microsoft.com/office/drawing/2014/main" id="{F4A2C261-A104-0559-E021-0985EA3CA3BB}"/>
              </a:ext>
            </a:extLst>
          </p:cNvPr>
          <p:cNvSpPr>
            <a:spLocks noGrp="1"/>
          </p:cNvSpPr>
          <p:nvPr>
            <p:ph idx="1"/>
          </p:nvPr>
        </p:nvSpPr>
        <p:spPr/>
        <p:txBody>
          <a:bodyPr>
            <a:normAutofit fontScale="92500" lnSpcReduction="10000"/>
          </a:bodyPr>
          <a:lstStyle/>
          <a:p>
            <a:r>
              <a:rPr lang="en-IN" dirty="0"/>
              <a:t>Tagore develops a highly productive relationship with Romain Rolland after WW1. </a:t>
            </a:r>
          </a:p>
          <a:p>
            <a:r>
              <a:rPr lang="en-IN" dirty="0"/>
              <a:t>Writes a text titled </a:t>
            </a:r>
            <a:r>
              <a:rPr lang="en-IN" dirty="0" err="1"/>
              <a:t>নেশন</a:t>
            </a:r>
            <a:r>
              <a:rPr lang="en-IN" dirty="0"/>
              <a:t> </a:t>
            </a:r>
            <a:r>
              <a:rPr lang="en-IN" dirty="0" err="1"/>
              <a:t>কি</a:t>
            </a:r>
            <a:r>
              <a:rPr lang="en-IN" dirty="0"/>
              <a:t>? (What is a nation?) (engages with Ernst Renan)</a:t>
            </a:r>
          </a:p>
          <a:p>
            <a:r>
              <a:rPr lang="en-IN" dirty="0"/>
              <a:t>Argues that ‘nation’ as a word can not be rendered into any Indian language. </a:t>
            </a:r>
          </a:p>
          <a:p>
            <a:r>
              <a:rPr lang="en-IN" dirty="0"/>
              <a:t>Know the people and their habits (</a:t>
            </a:r>
            <a:r>
              <a:rPr lang="en-IN" dirty="0" err="1"/>
              <a:t>দেশ</a:t>
            </a:r>
            <a:r>
              <a:rPr lang="en-IN" dirty="0"/>
              <a:t>) --- but do not claim any specificity or exclusivity for any customs and traditions. </a:t>
            </a:r>
          </a:p>
          <a:p>
            <a:r>
              <a:rPr lang="en-IN" dirty="0"/>
              <a:t>If anything, people’s lives have to be understood in terms of human experiences, which are universal. </a:t>
            </a:r>
          </a:p>
          <a:p>
            <a:r>
              <a:rPr lang="en-GB" dirty="0"/>
              <a:t>PWA artists have to grapple with Tagore (he is the figure from the landed gentry, not a Marxist by any stretch, but speaks of a weird kind of internationalism)</a:t>
            </a:r>
          </a:p>
        </p:txBody>
      </p:sp>
    </p:spTree>
    <p:extLst>
      <p:ext uri="{BB962C8B-B14F-4D97-AF65-F5344CB8AC3E}">
        <p14:creationId xmlns:p14="http://schemas.microsoft.com/office/powerpoint/2010/main" val="314199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F22E-58DE-6255-4F2F-3CB6DC48807F}"/>
              </a:ext>
            </a:extLst>
          </p:cNvPr>
          <p:cNvSpPr>
            <a:spLocks noGrp="1"/>
          </p:cNvSpPr>
          <p:nvPr>
            <p:ph type="title"/>
          </p:nvPr>
        </p:nvSpPr>
        <p:spPr/>
        <p:txBody>
          <a:bodyPr/>
          <a:lstStyle/>
          <a:p>
            <a:r>
              <a:rPr lang="en-IN" dirty="0"/>
              <a:t>Music from the masses, but it cannot be ‘national’ music</a:t>
            </a:r>
            <a:endParaRPr lang="en-GB" dirty="0"/>
          </a:p>
        </p:txBody>
      </p:sp>
      <p:sp>
        <p:nvSpPr>
          <p:cNvPr id="3" name="Content Placeholder 2">
            <a:extLst>
              <a:ext uri="{FF2B5EF4-FFF2-40B4-BE49-F238E27FC236}">
                <a16:creationId xmlns:a16="http://schemas.microsoft.com/office/drawing/2014/main" id="{2C03FA95-546A-4354-0D15-52F94823EEB0}"/>
              </a:ext>
            </a:extLst>
          </p:cNvPr>
          <p:cNvSpPr>
            <a:spLocks noGrp="1"/>
          </p:cNvSpPr>
          <p:nvPr>
            <p:ph idx="1"/>
          </p:nvPr>
        </p:nvSpPr>
        <p:spPr>
          <a:xfrm>
            <a:off x="1154954" y="2603500"/>
            <a:ext cx="8825659" cy="4111932"/>
          </a:xfrm>
        </p:spPr>
        <p:txBody>
          <a:bodyPr>
            <a:normAutofit fontScale="92500" lnSpcReduction="20000"/>
          </a:bodyPr>
          <a:lstStyle/>
          <a:p>
            <a:r>
              <a:rPr lang="en-IN" dirty="0"/>
              <a:t>“Mass music (</a:t>
            </a:r>
            <a:r>
              <a:rPr lang="en-IN" dirty="0" err="1"/>
              <a:t>গণসংগীত</a:t>
            </a:r>
            <a:r>
              <a:rPr lang="en-IN" dirty="0"/>
              <a:t>) is a kind of music that gives voice to the aspirations of the peasantry and the working classes.” </a:t>
            </a:r>
          </a:p>
          <a:p>
            <a:pPr marL="0" indent="0" algn="ctr">
              <a:buNone/>
            </a:pPr>
            <a:r>
              <a:rPr lang="en-IN" dirty="0"/>
              <a:t>Salil Chaudhuri</a:t>
            </a:r>
          </a:p>
          <a:p>
            <a:r>
              <a:rPr lang="en-IN" dirty="0"/>
              <a:t>Youth Cultural Institute (YCI) in 1941 in Calcutta distinguished this type of mass music from the earlier ‘nationalist’ or ‘national’ (</a:t>
            </a:r>
            <a:r>
              <a:rPr lang="en-IN" dirty="0" err="1"/>
              <a:t>স্বদেশী</a:t>
            </a:r>
            <a:r>
              <a:rPr lang="en-IN" dirty="0"/>
              <a:t>) music.</a:t>
            </a:r>
          </a:p>
          <a:p>
            <a:r>
              <a:rPr lang="en-IN" dirty="0"/>
              <a:t> Cosmopolitanism in music, but not ‘rootless’ cosmopolitanism.</a:t>
            </a:r>
          </a:p>
          <a:p>
            <a:r>
              <a:rPr lang="en-IN" dirty="0"/>
              <a:t>The idea of rootedness--- appeals to the folk traditions (draws from their social content) (draws from bardic traditions existing at the liminalities of Islam and the Hindu pantheon) (</a:t>
            </a:r>
            <a:r>
              <a:rPr lang="en-IN" dirty="0" err="1"/>
              <a:t>বাউল</a:t>
            </a:r>
            <a:r>
              <a:rPr lang="en-IN" dirty="0"/>
              <a:t> ও </a:t>
            </a:r>
            <a:r>
              <a:rPr lang="en-IN" dirty="0" err="1"/>
              <a:t>ভাটিয়ালী</a:t>
            </a:r>
            <a:r>
              <a:rPr lang="en-IN" dirty="0"/>
              <a:t>)। </a:t>
            </a:r>
          </a:p>
          <a:p>
            <a:r>
              <a:rPr lang="en-IN" dirty="0"/>
              <a:t>But there is also an implicit defence of classicism (the grammar of music--- powerful especially in Urdu music)</a:t>
            </a:r>
          </a:p>
          <a:p>
            <a:r>
              <a:rPr lang="en-IN" dirty="0"/>
              <a:t>The question of cosmopolitanism--- the folk traditions have to be rediscovered within the globality of music and the globality of social struggles (Brecht and Paul Robeson are significant influences).</a:t>
            </a:r>
          </a:p>
          <a:p>
            <a:endParaRPr lang="en-IN" dirty="0"/>
          </a:p>
          <a:p>
            <a:endParaRPr lang="en-IN" dirty="0"/>
          </a:p>
          <a:p>
            <a:endParaRPr lang="en-GB" dirty="0"/>
          </a:p>
        </p:txBody>
      </p:sp>
    </p:spTree>
    <p:extLst>
      <p:ext uri="{BB962C8B-B14F-4D97-AF65-F5344CB8AC3E}">
        <p14:creationId xmlns:p14="http://schemas.microsoft.com/office/powerpoint/2010/main" val="417893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D684-D225-9A38-178D-1BF96E63A935}"/>
              </a:ext>
            </a:extLst>
          </p:cNvPr>
          <p:cNvSpPr>
            <a:spLocks noGrp="1"/>
          </p:cNvSpPr>
          <p:nvPr>
            <p:ph type="title"/>
          </p:nvPr>
        </p:nvSpPr>
        <p:spPr/>
        <p:txBody>
          <a:bodyPr/>
          <a:lstStyle/>
          <a:p>
            <a:pPr algn="ctr"/>
            <a:r>
              <a:rPr lang="en-IN" dirty="0"/>
              <a:t>“I am not an artist, I am a propagandist”</a:t>
            </a:r>
            <a:endParaRPr lang="en-GB" dirty="0"/>
          </a:p>
        </p:txBody>
      </p:sp>
      <p:sp>
        <p:nvSpPr>
          <p:cNvPr id="3" name="Content Placeholder 2">
            <a:extLst>
              <a:ext uri="{FF2B5EF4-FFF2-40B4-BE49-F238E27FC236}">
                <a16:creationId xmlns:a16="http://schemas.microsoft.com/office/drawing/2014/main" id="{1D3C4858-E10C-351C-2EF9-B98FF095099B}"/>
              </a:ext>
            </a:extLst>
          </p:cNvPr>
          <p:cNvSpPr>
            <a:spLocks noGrp="1"/>
          </p:cNvSpPr>
          <p:nvPr>
            <p:ph idx="1"/>
          </p:nvPr>
        </p:nvSpPr>
        <p:spPr/>
        <p:txBody>
          <a:bodyPr>
            <a:normAutofit fontScale="85000" lnSpcReduction="20000"/>
          </a:bodyPr>
          <a:lstStyle/>
          <a:p>
            <a:r>
              <a:rPr lang="en-IN" dirty="0"/>
              <a:t>PWA is a movement of what can be classified as high literature. </a:t>
            </a:r>
          </a:p>
          <a:p>
            <a:r>
              <a:rPr lang="en-IN" dirty="0"/>
              <a:t>Faiz Ahmad Faiz takes to a highly ornate Persian-inflected Urdu in his music, something that has minimal ‘folk’ in it. (but wields a party card).  </a:t>
            </a:r>
          </a:p>
          <a:p>
            <a:r>
              <a:rPr lang="en-IN" dirty="0"/>
              <a:t>Kazi Nazrul Islam writes Hindu and Islamic sectarian devotional music whilst translating the Internationale into Bengali (one of the earliest proponents of anything that can be called astutely socialist-realist). </a:t>
            </a:r>
          </a:p>
          <a:p>
            <a:r>
              <a:rPr lang="en-IN" dirty="0"/>
              <a:t>But with the foundation of the IPTA in 1943, these literary efforts are given a concrete political orientation. (A vanguard of artists)</a:t>
            </a:r>
          </a:p>
          <a:p>
            <a:r>
              <a:rPr lang="en-IN" dirty="0"/>
              <a:t>Breaking the fourth wall, music from and to the people. </a:t>
            </a:r>
          </a:p>
          <a:p>
            <a:r>
              <a:rPr lang="en-IN" dirty="0"/>
              <a:t>Creation of theatre groups who would tour the corners of India in the backdrop of the famine. </a:t>
            </a:r>
          </a:p>
          <a:p>
            <a:r>
              <a:rPr lang="en-IN" dirty="0"/>
              <a:t>Musicians, poets, painters are dispatched to compose music, make sketches, about the lives of coal miners, share-croppers, etc (Subhas Mukhopadhyay, Zainul Abedin, </a:t>
            </a:r>
            <a:r>
              <a:rPr lang="en-IN" dirty="0" err="1"/>
              <a:t>Chittoprasad</a:t>
            </a:r>
            <a:r>
              <a:rPr lang="en-IN" dirty="0"/>
              <a:t>)</a:t>
            </a:r>
          </a:p>
          <a:p>
            <a:endParaRPr lang="en-IN" dirty="0"/>
          </a:p>
          <a:p>
            <a:pPr marL="0" indent="0">
              <a:buNone/>
            </a:pPr>
            <a:endParaRPr lang="en-GB" dirty="0"/>
          </a:p>
        </p:txBody>
      </p:sp>
    </p:spTree>
    <p:extLst>
      <p:ext uri="{BB962C8B-B14F-4D97-AF65-F5344CB8AC3E}">
        <p14:creationId xmlns:p14="http://schemas.microsoft.com/office/powerpoint/2010/main" val="316606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03BF-B624-BA85-CF2C-3A6346AC164D}"/>
              </a:ext>
            </a:extLst>
          </p:cNvPr>
          <p:cNvSpPr>
            <a:spLocks noGrp="1"/>
          </p:cNvSpPr>
          <p:nvPr>
            <p:ph type="title"/>
          </p:nvPr>
        </p:nvSpPr>
        <p:spPr/>
        <p:txBody>
          <a:bodyPr/>
          <a:lstStyle/>
          <a:p>
            <a:r>
              <a:rPr lang="en-IN" dirty="0"/>
              <a:t>Do they have an audience?</a:t>
            </a:r>
            <a:endParaRPr lang="en-GB" dirty="0"/>
          </a:p>
        </p:txBody>
      </p:sp>
      <p:pic>
        <p:nvPicPr>
          <p:cNvPr id="17" name="Content Placeholder 16">
            <a:extLst>
              <a:ext uri="{FF2B5EF4-FFF2-40B4-BE49-F238E27FC236}">
                <a16:creationId xmlns:a16="http://schemas.microsoft.com/office/drawing/2014/main" id="{77C43B3B-A9EE-601B-4D55-382221A82E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6995" y="1946787"/>
            <a:ext cx="6027174" cy="4660490"/>
          </a:xfrm>
        </p:spPr>
      </p:pic>
    </p:spTree>
    <p:extLst>
      <p:ext uri="{BB962C8B-B14F-4D97-AF65-F5344CB8AC3E}">
        <p14:creationId xmlns:p14="http://schemas.microsoft.com/office/powerpoint/2010/main" val="1625567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A140-FDB6-C3B9-88BB-17FEE008C58D}"/>
              </a:ext>
            </a:extLst>
          </p:cNvPr>
          <p:cNvSpPr>
            <a:spLocks noGrp="1"/>
          </p:cNvSpPr>
          <p:nvPr>
            <p:ph type="title"/>
          </p:nvPr>
        </p:nvSpPr>
        <p:spPr/>
        <p:txBody>
          <a:bodyPr/>
          <a:lstStyle/>
          <a:p>
            <a:r>
              <a:rPr lang="en-IN" dirty="0"/>
              <a:t>End of this movement</a:t>
            </a:r>
            <a:endParaRPr lang="en-GB" dirty="0"/>
          </a:p>
        </p:txBody>
      </p:sp>
      <p:sp>
        <p:nvSpPr>
          <p:cNvPr id="3" name="Content Placeholder 2">
            <a:extLst>
              <a:ext uri="{FF2B5EF4-FFF2-40B4-BE49-F238E27FC236}">
                <a16:creationId xmlns:a16="http://schemas.microsoft.com/office/drawing/2014/main" id="{EB408B1B-E9AB-8794-8897-FFD44D999F6F}"/>
              </a:ext>
            </a:extLst>
          </p:cNvPr>
          <p:cNvSpPr>
            <a:spLocks noGrp="1"/>
          </p:cNvSpPr>
          <p:nvPr>
            <p:ph idx="1"/>
          </p:nvPr>
        </p:nvSpPr>
        <p:spPr/>
        <p:txBody>
          <a:bodyPr>
            <a:normAutofit fontScale="92500"/>
          </a:bodyPr>
          <a:lstStyle/>
          <a:p>
            <a:r>
              <a:rPr lang="en-IN" dirty="0"/>
              <a:t>PWA and IPTA members form the very core of Bengali, Hindi and Urdu literary traditions till the 1980s. </a:t>
            </a:r>
          </a:p>
          <a:p>
            <a:r>
              <a:rPr lang="en-IN" dirty="0"/>
              <a:t>PWA continues very strongly in Pakistan (actually, they fare better than they do in India, where the movement gets fragmented very soon) till the 1960s, before the key literary figures are hounded into oblivion.</a:t>
            </a:r>
          </a:p>
          <a:p>
            <a:r>
              <a:rPr lang="en-IN" dirty="0"/>
              <a:t>In the Eastern part of Bengal (former East Pakistan, later to be Bangladesh), the movement finds a common cause with the language movement over there.</a:t>
            </a:r>
          </a:p>
          <a:p>
            <a:r>
              <a:rPr lang="en-IN" dirty="0"/>
              <a:t>In West Bengal, that is in India, musicians (most notably </a:t>
            </a:r>
            <a:r>
              <a:rPr lang="en-IN" dirty="0" err="1"/>
              <a:t>Hemango</a:t>
            </a:r>
            <a:r>
              <a:rPr lang="en-IN" dirty="0"/>
              <a:t> Biswas, their most significant musical proponent) say we will not make pro-establishment music--- the communist party comes to power in 1977, governs for 34 years.</a:t>
            </a:r>
            <a:endParaRPr lang="en-GB" dirty="0"/>
          </a:p>
        </p:txBody>
      </p:sp>
    </p:spTree>
    <p:extLst>
      <p:ext uri="{BB962C8B-B14F-4D97-AF65-F5344CB8AC3E}">
        <p14:creationId xmlns:p14="http://schemas.microsoft.com/office/powerpoint/2010/main" val="4107077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260</TotalTime>
  <Words>1038</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Progressive Writers’ Association and the Indian People’s Theatre Association: Against the volk in music </vt:lpstr>
      <vt:lpstr>A Brief History</vt:lpstr>
      <vt:lpstr>What is progressive literature?</vt:lpstr>
      <vt:lpstr>But before progressivism, there’s a modernity debate</vt:lpstr>
      <vt:lpstr>Try and know your country but do not dare to know your ‘nation’</vt:lpstr>
      <vt:lpstr>Music from the masses, but it cannot be ‘national’ music</vt:lpstr>
      <vt:lpstr>“I am not an artist, I am a propagandist”</vt:lpstr>
      <vt:lpstr>Do they have an audience?</vt:lpstr>
      <vt:lpstr>End of this movement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Rajarshi Adhikary</dc:creator>
  <cp:lastModifiedBy>Rajarshi Adhikary</cp:lastModifiedBy>
  <cp:revision>1</cp:revision>
  <dcterms:created xsi:type="dcterms:W3CDTF">2025-11-20T20:10:27Z</dcterms:created>
  <dcterms:modified xsi:type="dcterms:W3CDTF">2025-11-21T00:31:24Z</dcterms:modified>
</cp:coreProperties>
</file>