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Merriweather Light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Open Sans SemiBold"/>
      <p:regular r:id="rId18"/>
      <p:bold r:id="rId19"/>
      <p:italic r:id="rId20"/>
      <p:boldItalic r:id="rId21"/>
    </p:embeddedFont>
    <p:embeddedFont>
      <p:font typeface="Vidaloka"/>
      <p:regular r:id="rId22"/>
    </p:embeddedFont>
    <p:embeddedFont>
      <p:font typeface="Russo One"/>
      <p:regular r:id="rId23"/>
    </p:embeddedFont>
    <p:embeddedFont>
      <p:font typeface="Mako"/>
      <p:regular r:id="rId24"/>
    </p:embeddedFont>
    <p:embeddedFont>
      <p:font typeface="Crimson Text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32" Type="http://schemas.openxmlformats.org/officeDocument/2006/relationships/font" Target="fonts/OpenSans-boldItalic.fntdata"/><Relationship Id="rId20" Type="http://schemas.openxmlformats.org/officeDocument/2006/relationships/font" Target="fonts/OpenSansSemiBold-italic.fntdata"/><Relationship Id="rId22" Type="http://schemas.openxmlformats.org/officeDocument/2006/relationships/font" Target="fonts/Vidaloka-regular.fntdata"/><Relationship Id="rId21" Type="http://schemas.openxmlformats.org/officeDocument/2006/relationships/font" Target="fonts/OpenSansSemiBold-boldItalic.fntdata"/><Relationship Id="rId24" Type="http://schemas.openxmlformats.org/officeDocument/2006/relationships/font" Target="fonts/Mako-regular.fntdata"/><Relationship Id="rId23" Type="http://schemas.openxmlformats.org/officeDocument/2006/relationships/font" Target="fonts/RussoOne-regular.fntdata"/><Relationship Id="rId26" Type="http://schemas.openxmlformats.org/officeDocument/2006/relationships/font" Target="fonts/CrimsonText-bold.fntdata"/><Relationship Id="rId25" Type="http://schemas.openxmlformats.org/officeDocument/2006/relationships/font" Target="fonts/CrimsonText-regular.fntdata"/><Relationship Id="rId28" Type="http://schemas.openxmlformats.org/officeDocument/2006/relationships/font" Target="fonts/CrimsonText-boldItalic.fntdata"/><Relationship Id="rId27" Type="http://schemas.openxmlformats.org/officeDocument/2006/relationships/font" Target="fonts/CrimsonText-italic.fntdata"/><Relationship Id="rId29" Type="http://schemas.openxmlformats.org/officeDocument/2006/relationships/font" Target="fonts/OpenSans-regular.fntdata"/><Relationship Id="rId11" Type="http://schemas.openxmlformats.org/officeDocument/2006/relationships/font" Target="fonts/MerriweatherLight-bold.fntdata"/><Relationship Id="rId10" Type="http://schemas.openxmlformats.org/officeDocument/2006/relationships/font" Target="fonts/MerriweatherLight-regular.fntdata"/><Relationship Id="rId13" Type="http://schemas.openxmlformats.org/officeDocument/2006/relationships/font" Target="fonts/MerriweatherLight-boldItalic.fntdata"/><Relationship Id="rId12" Type="http://schemas.openxmlformats.org/officeDocument/2006/relationships/font" Target="fonts/MerriweatherLight-italic.fntdata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OpenSansSemiBold-bold.fntdata"/><Relationship Id="rId18" Type="http://schemas.openxmlformats.org/officeDocument/2006/relationships/font" Target="fonts/OpenSans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8614a7d9c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g38614a7d9c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To promote </a:t>
            </a:r>
            <a:r>
              <a:rPr lang="en"/>
              <a:t>communist</a:t>
            </a:r>
            <a:r>
              <a:rPr lang="en"/>
              <a:t> ideas in a popular manner, marxist view on biology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8614a7d9ce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g38614a7d9c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4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type="title"/>
          </p:nvPr>
        </p:nvSpPr>
        <p:spPr>
          <a:xfrm>
            <a:off x="3742850" y="1549875"/>
            <a:ext cx="4545000" cy="12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3742850" y="3039213"/>
            <a:ext cx="45450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94" name="Google Shape;94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" name="Google Shape;95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" name="Google Shape;96;p1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1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11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" name="Google Shape;99;p11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type="title"/>
          </p:nvPr>
        </p:nvSpPr>
        <p:spPr>
          <a:xfrm>
            <a:off x="2714550" y="2366272"/>
            <a:ext cx="3714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2" name="Google Shape;102;p12"/>
          <p:cNvSpPr txBox="1"/>
          <p:nvPr>
            <p:ph idx="2" type="title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/>
        </p:txBody>
      </p:sp>
      <p:sp>
        <p:nvSpPr>
          <p:cNvPr id="103" name="Google Shape;103;p12"/>
          <p:cNvSpPr txBox="1"/>
          <p:nvPr>
            <p:ph idx="1" type="subTitle"/>
          </p:nvPr>
        </p:nvSpPr>
        <p:spPr>
          <a:xfrm>
            <a:off x="2291400" y="3076675"/>
            <a:ext cx="45612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" name="Google Shape;104;p1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1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12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p12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5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>
            <p:ph type="title"/>
          </p:nvPr>
        </p:nvSpPr>
        <p:spPr>
          <a:xfrm>
            <a:off x="1677925" y="2511803"/>
            <a:ext cx="37149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0" name="Google Shape;110;p13"/>
          <p:cNvSpPr txBox="1"/>
          <p:nvPr>
            <p:ph idx="2" type="title"/>
          </p:nvPr>
        </p:nvSpPr>
        <p:spPr>
          <a:xfrm>
            <a:off x="3741925" y="1484693"/>
            <a:ext cx="16509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/>
        </p:txBody>
      </p:sp>
      <p:sp>
        <p:nvSpPr>
          <p:cNvPr id="111" name="Google Shape;111;p13"/>
          <p:cNvSpPr txBox="1"/>
          <p:nvPr>
            <p:ph idx="1" type="subTitle"/>
          </p:nvPr>
        </p:nvSpPr>
        <p:spPr>
          <a:xfrm>
            <a:off x="831625" y="3244000"/>
            <a:ext cx="45612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2" name="Google Shape;112;p13"/>
          <p:cNvCxnSpPr/>
          <p:nvPr/>
        </p:nvCxnSpPr>
        <p:spPr>
          <a:xfrm rot="10800000">
            <a:off x="-30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p13"/>
          <p:cNvCxnSpPr/>
          <p:nvPr/>
        </p:nvCxnSpPr>
        <p:spPr>
          <a:xfrm rot="10800000">
            <a:off x="-30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p13"/>
          <p:cNvCxnSpPr/>
          <p:nvPr/>
        </p:nvCxnSpPr>
        <p:spPr>
          <a:xfrm>
            <a:off x="-112875" y="3979775"/>
            <a:ext cx="1378500" cy="1236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13"/>
          <p:cNvCxnSpPr/>
          <p:nvPr/>
        </p:nvCxnSpPr>
        <p:spPr>
          <a:xfrm>
            <a:off x="7908725" y="-88700"/>
            <a:ext cx="1418700" cy="1064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18" name="Google Shape;118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6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" name="Google Shape;122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" name="Google Shape;123;p15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4" name="Google Shape;124;p15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15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" name="Google Shape;126;p15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1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" type="subTitle"/>
          </p:nvPr>
        </p:nvSpPr>
        <p:spPr>
          <a:xfrm>
            <a:off x="5038975" y="2551449"/>
            <a:ext cx="24861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31" name="Google Shape;131;p16"/>
          <p:cNvSpPr txBox="1"/>
          <p:nvPr>
            <p:ph idx="2" type="subTitle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3" type="subTitle"/>
          </p:nvPr>
        </p:nvSpPr>
        <p:spPr>
          <a:xfrm>
            <a:off x="1693175" y="2551449"/>
            <a:ext cx="24861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33" name="Google Shape;133;p16"/>
          <p:cNvSpPr txBox="1"/>
          <p:nvPr>
            <p:ph idx="4" type="subTitle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" name="Google Shape;134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16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7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>
            <a:off x="1877475" y="445025"/>
            <a:ext cx="538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" type="subTitle"/>
          </p:nvPr>
        </p:nvSpPr>
        <p:spPr>
          <a:xfrm>
            <a:off x="3226708" y="1405390"/>
            <a:ext cx="24861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40" name="Google Shape;140;p17"/>
          <p:cNvSpPr txBox="1"/>
          <p:nvPr>
            <p:ph idx="2" type="subTitle"/>
          </p:nvPr>
        </p:nvSpPr>
        <p:spPr>
          <a:xfrm>
            <a:off x="3226708" y="180641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3" type="subTitle"/>
          </p:nvPr>
        </p:nvSpPr>
        <p:spPr>
          <a:xfrm>
            <a:off x="719108" y="1405390"/>
            <a:ext cx="24861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42" name="Google Shape;142;p17"/>
          <p:cNvSpPr txBox="1"/>
          <p:nvPr>
            <p:ph idx="4" type="subTitle"/>
          </p:nvPr>
        </p:nvSpPr>
        <p:spPr>
          <a:xfrm>
            <a:off x="719108" y="180641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7"/>
          <p:cNvSpPr txBox="1"/>
          <p:nvPr>
            <p:ph idx="5" type="subTitle"/>
          </p:nvPr>
        </p:nvSpPr>
        <p:spPr>
          <a:xfrm>
            <a:off x="3226708" y="3171118"/>
            <a:ext cx="24861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44" name="Google Shape;144;p17"/>
          <p:cNvSpPr txBox="1"/>
          <p:nvPr>
            <p:ph idx="6" type="subTitle"/>
          </p:nvPr>
        </p:nvSpPr>
        <p:spPr>
          <a:xfrm>
            <a:off x="3226708" y="356548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7"/>
          <p:cNvSpPr txBox="1"/>
          <p:nvPr>
            <p:ph idx="7" type="subTitle"/>
          </p:nvPr>
        </p:nvSpPr>
        <p:spPr>
          <a:xfrm>
            <a:off x="719108" y="3171118"/>
            <a:ext cx="24861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46" name="Google Shape;146;p17"/>
          <p:cNvSpPr txBox="1"/>
          <p:nvPr>
            <p:ph idx="8" type="subTitle"/>
          </p:nvPr>
        </p:nvSpPr>
        <p:spPr>
          <a:xfrm>
            <a:off x="719158" y="356548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7" name="Google Shape;147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Google Shape;148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idx="1" type="body"/>
          </p:nvPr>
        </p:nvSpPr>
        <p:spPr>
          <a:xfrm>
            <a:off x="713225" y="441927"/>
            <a:ext cx="35571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Vidaloka"/>
                <a:ea typeface="Vidaloka"/>
                <a:cs typeface="Vidaloka"/>
                <a:sym typeface="Vidaloka"/>
              </a:defRPr>
            </a:lvl1pPr>
          </a:lstStyle>
          <a:p/>
        </p:txBody>
      </p:sp>
      <p:cxnSp>
        <p:nvCxnSpPr>
          <p:cNvPr id="151" name="Google Shape;151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" name="Google Shape;153;p18"/>
          <p:cNvCxnSpPr/>
          <p:nvPr/>
        </p:nvCxnSpPr>
        <p:spPr>
          <a:xfrm flipH="1" rot="10800000">
            <a:off x="6144975" y="3103725"/>
            <a:ext cx="3118200" cy="22011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8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Google Shape;155;p1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1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1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1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p19"/>
          <p:cNvSpPr txBox="1"/>
          <p:nvPr>
            <p:ph idx="1" type="body"/>
          </p:nvPr>
        </p:nvSpPr>
        <p:spPr>
          <a:xfrm>
            <a:off x="5547900" y="3007750"/>
            <a:ext cx="2883000" cy="15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hasCustomPrompt="1" type="title"/>
          </p:nvPr>
        </p:nvSpPr>
        <p:spPr>
          <a:xfrm>
            <a:off x="713225" y="1345363"/>
            <a:ext cx="7717500" cy="16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1514325" y="3188648"/>
            <a:ext cx="61203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163" name="Google Shape;163;p2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2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20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20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" name="Google Shape;19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" name="Google Shape;20;p3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19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type="title"/>
          </p:nvPr>
        </p:nvSpPr>
        <p:spPr>
          <a:xfrm>
            <a:off x="713225" y="1345375"/>
            <a:ext cx="6120300" cy="16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69" name="Google Shape;169;p21"/>
          <p:cNvSpPr txBox="1"/>
          <p:nvPr>
            <p:ph idx="1" type="subTitle"/>
          </p:nvPr>
        </p:nvSpPr>
        <p:spPr>
          <a:xfrm>
            <a:off x="713225" y="3188648"/>
            <a:ext cx="61203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170" name="Google Shape;170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2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" name="Google Shape;173;p21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76" name="Google Shape;176;p2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2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p22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title"/>
          </p:nvPr>
        </p:nvSpPr>
        <p:spPr>
          <a:xfrm>
            <a:off x="4956100" y="2467375"/>
            <a:ext cx="2475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1" name="Google Shape;181;p23"/>
          <p:cNvSpPr txBox="1"/>
          <p:nvPr>
            <p:ph idx="2" type="title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/>
        </p:txBody>
      </p:sp>
      <p:sp>
        <p:nvSpPr>
          <p:cNvPr id="182" name="Google Shape;182;p23"/>
          <p:cNvSpPr txBox="1"/>
          <p:nvPr>
            <p:ph idx="1" type="subTitle"/>
          </p:nvPr>
        </p:nvSpPr>
        <p:spPr>
          <a:xfrm>
            <a:off x="4956100" y="3116275"/>
            <a:ext cx="24753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83" name="Google Shape;183;p2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" name="Google Shape;184;p2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p23"/>
          <p:cNvCxnSpPr/>
          <p:nvPr/>
        </p:nvCxnSpPr>
        <p:spPr>
          <a:xfrm>
            <a:off x="-209600" y="2402450"/>
            <a:ext cx="3144300" cy="27897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20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>
            <p:ph type="title"/>
          </p:nvPr>
        </p:nvSpPr>
        <p:spPr>
          <a:xfrm>
            <a:off x="4373850" y="944250"/>
            <a:ext cx="2475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8" name="Google Shape;188;p24"/>
          <p:cNvSpPr txBox="1"/>
          <p:nvPr>
            <p:ph idx="2" type="title"/>
          </p:nvPr>
        </p:nvSpPr>
        <p:spPr>
          <a:xfrm>
            <a:off x="2294850" y="1096650"/>
            <a:ext cx="16509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/>
        </p:txBody>
      </p:sp>
      <p:sp>
        <p:nvSpPr>
          <p:cNvPr id="189" name="Google Shape;189;p24"/>
          <p:cNvSpPr txBox="1"/>
          <p:nvPr>
            <p:ph idx="1" type="subTitle"/>
          </p:nvPr>
        </p:nvSpPr>
        <p:spPr>
          <a:xfrm>
            <a:off x="4373850" y="1593150"/>
            <a:ext cx="24753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90" name="Google Shape;190;p2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2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2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" name="Google Shape;193;p2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p24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24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_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title"/>
          </p:nvPr>
        </p:nvSpPr>
        <p:spPr>
          <a:xfrm>
            <a:off x="1043725" y="922567"/>
            <a:ext cx="3123000" cy="22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8" name="Google Shape;198;p25"/>
          <p:cNvSpPr txBox="1"/>
          <p:nvPr>
            <p:ph idx="1" type="subTitle"/>
          </p:nvPr>
        </p:nvSpPr>
        <p:spPr>
          <a:xfrm>
            <a:off x="1043725" y="3360938"/>
            <a:ext cx="30135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199" name="Google Shape;199;p2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p2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25"/>
          <p:cNvCxnSpPr/>
          <p:nvPr/>
        </p:nvCxnSpPr>
        <p:spPr>
          <a:xfrm>
            <a:off x="5322650" y="-80625"/>
            <a:ext cx="4005000" cy="2007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>
            <p:ph type="title"/>
          </p:nvPr>
        </p:nvSpPr>
        <p:spPr>
          <a:xfrm>
            <a:off x="5310925" y="962565"/>
            <a:ext cx="3123000" cy="22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4" name="Google Shape;204;p26"/>
          <p:cNvSpPr txBox="1"/>
          <p:nvPr>
            <p:ph idx="1" type="subTitle"/>
          </p:nvPr>
        </p:nvSpPr>
        <p:spPr>
          <a:xfrm>
            <a:off x="5310925" y="3400935"/>
            <a:ext cx="30135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205" name="Google Shape;205;p2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2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26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26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p2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p2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>
            <p:ph idx="1" type="subTitle"/>
          </p:nvPr>
        </p:nvSpPr>
        <p:spPr>
          <a:xfrm>
            <a:off x="3509000" y="25320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13" name="Google Shape;213;p27"/>
          <p:cNvSpPr txBox="1"/>
          <p:nvPr>
            <p:ph idx="2" type="subTitle"/>
          </p:nvPr>
        </p:nvSpPr>
        <p:spPr>
          <a:xfrm>
            <a:off x="3509025" y="2948247"/>
            <a:ext cx="21261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27"/>
          <p:cNvSpPr txBox="1"/>
          <p:nvPr>
            <p:ph idx="3" type="subTitle"/>
          </p:nvPr>
        </p:nvSpPr>
        <p:spPr>
          <a:xfrm>
            <a:off x="953025" y="25320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15" name="Google Shape;215;p27"/>
          <p:cNvSpPr txBox="1"/>
          <p:nvPr>
            <p:ph idx="4" type="subTitle"/>
          </p:nvPr>
        </p:nvSpPr>
        <p:spPr>
          <a:xfrm>
            <a:off x="953125" y="2948247"/>
            <a:ext cx="21261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7"/>
          <p:cNvSpPr txBox="1"/>
          <p:nvPr>
            <p:ph idx="5" type="subTitle"/>
          </p:nvPr>
        </p:nvSpPr>
        <p:spPr>
          <a:xfrm>
            <a:off x="6064875" y="25320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17" name="Google Shape;217;p27"/>
          <p:cNvSpPr txBox="1"/>
          <p:nvPr>
            <p:ph idx="6" type="subTitle"/>
          </p:nvPr>
        </p:nvSpPr>
        <p:spPr>
          <a:xfrm>
            <a:off x="6064875" y="2948247"/>
            <a:ext cx="21261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7"/>
          <p:cNvSpPr txBox="1"/>
          <p:nvPr>
            <p:ph type="title"/>
          </p:nvPr>
        </p:nvSpPr>
        <p:spPr>
          <a:xfrm>
            <a:off x="713225" y="445025"/>
            <a:ext cx="6655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219" name="Google Shape;219;p2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0" name="Google Shape;220;p2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2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/>
          <p:nvPr>
            <p:ph idx="1" type="subTitle"/>
          </p:nvPr>
        </p:nvSpPr>
        <p:spPr>
          <a:xfrm>
            <a:off x="3509000" y="16938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23" name="Google Shape;223;p28"/>
          <p:cNvSpPr txBox="1"/>
          <p:nvPr>
            <p:ph idx="2" type="subTitle"/>
          </p:nvPr>
        </p:nvSpPr>
        <p:spPr>
          <a:xfrm>
            <a:off x="3509025" y="2110049"/>
            <a:ext cx="21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28"/>
          <p:cNvSpPr txBox="1"/>
          <p:nvPr>
            <p:ph idx="3" type="subTitle"/>
          </p:nvPr>
        </p:nvSpPr>
        <p:spPr>
          <a:xfrm>
            <a:off x="953025" y="16938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25" name="Google Shape;225;p28"/>
          <p:cNvSpPr txBox="1"/>
          <p:nvPr>
            <p:ph idx="4" type="subTitle"/>
          </p:nvPr>
        </p:nvSpPr>
        <p:spPr>
          <a:xfrm>
            <a:off x="953125" y="2110049"/>
            <a:ext cx="21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8"/>
          <p:cNvSpPr txBox="1"/>
          <p:nvPr>
            <p:ph idx="5" type="subTitle"/>
          </p:nvPr>
        </p:nvSpPr>
        <p:spPr>
          <a:xfrm>
            <a:off x="6064875" y="16938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27" name="Google Shape;227;p28"/>
          <p:cNvSpPr txBox="1"/>
          <p:nvPr>
            <p:ph idx="6" type="subTitle"/>
          </p:nvPr>
        </p:nvSpPr>
        <p:spPr>
          <a:xfrm>
            <a:off x="6064875" y="2110049"/>
            <a:ext cx="21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8"/>
          <p:cNvSpPr txBox="1"/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229" name="Google Shape;229;p28"/>
          <p:cNvSpPr txBox="1"/>
          <p:nvPr>
            <p:ph idx="7" type="subTitle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30" name="Google Shape;230;p28"/>
          <p:cNvSpPr txBox="1"/>
          <p:nvPr>
            <p:ph idx="8" type="subTitle"/>
          </p:nvPr>
        </p:nvSpPr>
        <p:spPr>
          <a:xfrm>
            <a:off x="3509025" y="3814949"/>
            <a:ext cx="21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8"/>
          <p:cNvSpPr txBox="1"/>
          <p:nvPr>
            <p:ph idx="9" type="subTitle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32" name="Google Shape;232;p28"/>
          <p:cNvSpPr txBox="1"/>
          <p:nvPr>
            <p:ph idx="13" type="subTitle"/>
          </p:nvPr>
        </p:nvSpPr>
        <p:spPr>
          <a:xfrm>
            <a:off x="953125" y="3814949"/>
            <a:ext cx="21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8"/>
          <p:cNvSpPr txBox="1"/>
          <p:nvPr>
            <p:ph idx="14" type="subTitle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34" name="Google Shape;234;p28"/>
          <p:cNvSpPr txBox="1"/>
          <p:nvPr>
            <p:ph idx="15" type="subTitle"/>
          </p:nvPr>
        </p:nvSpPr>
        <p:spPr>
          <a:xfrm>
            <a:off x="6064875" y="3814949"/>
            <a:ext cx="21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35" name="Google Shape;235;p2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6" name="Google Shape;236;p2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7" name="Google Shape;237;p28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8" name="Google Shape;238;p28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4_2_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/>
          <p:nvPr>
            <p:ph idx="1" type="subTitle"/>
          </p:nvPr>
        </p:nvSpPr>
        <p:spPr>
          <a:xfrm>
            <a:off x="3718325" y="3294199"/>
            <a:ext cx="16428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41" name="Google Shape;241;p29"/>
          <p:cNvSpPr txBox="1"/>
          <p:nvPr>
            <p:ph idx="2" type="subTitle"/>
          </p:nvPr>
        </p:nvSpPr>
        <p:spPr>
          <a:xfrm>
            <a:off x="3617675" y="3703897"/>
            <a:ext cx="18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2" name="Google Shape;242;p29"/>
          <p:cNvSpPr txBox="1"/>
          <p:nvPr>
            <p:ph idx="3" type="subTitle"/>
          </p:nvPr>
        </p:nvSpPr>
        <p:spPr>
          <a:xfrm>
            <a:off x="1328025" y="3294199"/>
            <a:ext cx="16428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43" name="Google Shape;243;p29"/>
          <p:cNvSpPr txBox="1"/>
          <p:nvPr>
            <p:ph idx="4" type="subTitle"/>
          </p:nvPr>
        </p:nvSpPr>
        <p:spPr>
          <a:xfrm>
            <a:off x="1227426" y="3703897"/>
            <a:ext cx="18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4" name="Google Shape;244;p29"/>
          <p:cNvSpPr txBox="1"/>
          <p:nvPr>
            <p:ph idx="5" type="subTitle"/>
          </p:nvPr>
        </p:nvSpPr>
        <p:spPr>
          <a:xfrm>
            <a:off x="6108550" y="3294199"/>
            <a:ext cx="16431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45" name="Google Shape;245;p29"/>
          <p:cNvSpPr txBox="1"/>
          <p:nvPr>
            <p:ph idx="6" type="subTitle"/>
          </p:nvPr>
        </p:nvSpPr>
        <p:spPr>
          <a:xfrm>
            <a:off x="6008050" y="3703897"/>
            <a:ext cx="18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6" name="Google Shape;246;p29"/>
          <p:cNvSpPr txBox="1"/>
          <p:nvPr>
            <p:ph type="title"/>
          </p:nvPr>
        </p:nvSpPr>
        <p:spPr>
          <a:xfrm>
            <a:off x="713225" y="445025"/>
            <a:ext cx="318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247" name="Google Shape;247;p2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" name="Google Shape;248;p2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 -">
  <p:cSld name="CUSTOM_32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/>
          <p:nvPr>
            <p:ph idx="1" type="subTitle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51" name="Google Shape;251;p30"/>
          <p:cNvSpPr txBox="1"/>
          <p:nvPr>
            <p:ph idx="2" type="subTitle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30"/>
          <p:cNvSpPr txBox="1"/>
          <p:nvPr>
            <p:ph idx="3" type="subTitle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53" name="Google Shape;253;p30"/>
          <p:cNvSpPr txBox="1"/>
          <p:nvPr>
            <p:ph idx="4" type="subTitle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30"/>
          <p:cNvSpPr txBox="1"/>
          <p:nvPr>
            <p:ph idx="5" type="subTitle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55" name="Google Shape;255;p30"/>
          <p:cNvSpPr txBox="1"/>
          <p:nvPr>
            <p:ph idx="6" type="subTitle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30"/>
          <p:cNvSpPr txBox="1"/>
          <p:nvPr>
            <p:ph idx="7" type="subTitle"/>
          </p:nvPr>
        </p:nvSpPr>
        <p:spPr>
          <a:xfrm>
            <a:off x="3414050" y="3453326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57" name="Google Shape;257;p30"/>
          <p:cNvSpPr txBox="1"/>
          <p:nvPr>
            <p:ph idx="8" type="subTitle"/>
          </p:nvPr>
        </p:nvSpPr>
        <p:spPr>
          <a:xfrm>
            <a:off x="3564200" y="3869536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30"/>
          <p:cNvSpPr txBox="1"/>
          <p:nvPr>
            <p:ph idx="9" type="subTitle"/>
          </p:nvPr>
        </p:nvSpPr>
        <p:spPr>
          <a:xfrm>
            <a:off x="705725" y="3453326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59" name="Google Shape;259;p30"/>
          <p:cNvSpPr txBox="1"/>
          <p:nvPr>
            <p:ph idx="13" type="subTitle"/>
          </p:nvPr>
        </p:nvSpPr>
        <p:spPr>
          <a:xfrm>
            <a:off x="855875" y="3869536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30"/>
          <p:cNvSpPr txBox="1"/>
          <p:nvPr>
            <p:ph idx="14" type="subTitle"/>
          </p:nvPr>
        </p:nvSpPr>
        <p:spPr>
          <a:xfrm>
            <a:off x="6122325" y="3453326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61" name="Google Shape;261;p30"/>
          <p:cNvSpPr txBox="1"/>
          <p:nvPr>
            <p:ph idx="15" type="subTitle"/>
          </p:nvPr>
        </p:nvSpPr>
        <p:spPr>
          <a:xfrm>
            <a:off x="6272475" y="3869536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30"/>
          <p:cNvSpPr txBox="1"/>
          <p:nvPr>
            <p:ph type="title"/>
          </p:nvPr>
        </p:nvSpPr>
        <p:spPr>
          <a:xfrm>
            <a:off x="713225" y="445025"/>
            <a:ext cx="608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263" name="Google Shape;263;p3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4" name="Google Shape;264;p3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/>
        </p:txBody>
      </p:sp>
      <p:cxnSp>
        <p:nvCxnSpPr>
          <p:cNvPr id="24" name="Google Shape;24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33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"/>
          <p:cNvSpPr txBox="1"/>
          <p:nvPr>
            <p:ph idx="1" type="subTitle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67" name="Google Shape;267;p31"/>
          <p:cNvSpPr txBox="1"/>
          <p:nvPr>
            <p:ph idx="2" type="subTitle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31"/>
          <p:cNvSpPr txBox="1"/>
          <p:nvPr>
            <p:ph idx="3" type="subTitle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69" name="Google Shape;269;p31"/>
          <p:cNvSpPr txBox="1"/>
          <p:nvPr>
            <p:ph idx="4" type="subTitle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31"/>
          <p:cNvSpPr txBox="1"/>
          <p:nvPr>
            <p:ph idx="5" type="subTitle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71" name="Google Shape;271;p31"/>
          <p:cNvSpPr txBox="1"/>
          <p:nvPr>
            <p:ph idx="6" type="subTitle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31"/>
          <p:cNvSpPr txBox="1"/>
          <p:nvPr>
            <p:ph idx="7" type="subTitle"/>
          </p:nvPr>
        </p:nvSpPr>
        <p:spPr>
          <a:xfrm>
            <a:off x="2059863" y="3148526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73" name="Google Shape;273;p31"/>
          <p:cNvSpPr txBox="1"/>
          <p:nvPr>
            <p:ph idx="8" type="subTitle"/>
          </p:nvPr>
        </p:nvSpPr>
        <p:spPr>
          <a:xfrm>
            <a:off x="2210013" y="3564736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31"/>
          <p:cNvSpPr txBox="1"/>
          <p:nvPr>
            <p:ph idx="9" type="subTitle"/>
          </p:nvPr>
        </p:nvSpPr>
        <p:spPr>
          <a:xfrm>
            <a:off x="4768138" y="3148526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75" name="Google Shape;275;p31"/>
          <p:cNvSpPr txBox="1"/>
          <p:nvPr>
            <p:ph idx="13" type="subTitle"/>
          </p:nvPr>
        </p:nvSpPr>
        <p:spPr>
          <a:xfrm>
            <a:off x="4918288" y="3564736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31"/>
          <p:cNvSpPr txBox="1"/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277" name="Google Shape;277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" name="Google Shape;279;p3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0" name="Google Shape;280;p31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/>
          <p:cNvSpPr txBox="1"/>
          <p:nvPr>
            <p:ph type="title"/>
          </p:nvPr>
        </p:nvSpPr>
        <p:spPr>
          <a:xfrm>
            <a:off x="1122500" y="1073000"/>
            <a:ext cx="6899100" cy="28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283" name="Google Shape;283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4" name="Google Shape;284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5" name="Google Shape;285;p32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6" name="Google Shape;286;p32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34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3"/>
          <p:cNvSpPr txBox="1"/>
          <p:nvPr>
            <p:ph type="title"/>
          </p:nvPr>
        </p:nvSpPr>
        <p:spPr>
          <a:xfrm>
            <a:off x="716225" y="1073000"/>
            <a:ext cx="5640600" cy="28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289" name="Google Shape;289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" name="Google Shape;290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" name="Google Shape;291;p3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2" name="Google Shape;292;p3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3" name="Google Shape;293;p3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" name="Google Shape;294;p3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35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/>
          <p:nvPr>
            <p:ph idx="1" type="subTitle"/>
          </p:nvPr>
        </p:nvSpPr>
        <p:spPr>
          <a:xfrm>
            <a:off x="4916850" y="1894200"/>
            <a:ext cx="2316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97" name="Google Shape;297;p34"/>
          <p:cNvSpPr txBox="1"/>
          <p:nvPr>
            <p:ph idx="2" type="subTitle"/>
          </p:nvPr>
        </p:nvSpPr>
        <p:spPr>
          <a:xfrm>
            <a:off x="5058900" y="2296473"/>
            <a:ext cx="203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34"/>
          <p:cNvSpPr txBox="1"/>
          <p:nvPr>
            <p:ph idx="3" type="subTitle"/>
          </p:nvPr>
        </p:nvSpPr>
        <p:spPr>
          <a:xfrm>
            <a:off x="1911150" y="1894200"/>
            <a:ext cx="2316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99" name="Google Shape;299;p34"/>
          <p:cNvSpPr txBox="1"/>
          <p:nvPr>
            <p:ph idx="4" type="subTitle"/>
          </p:nvPr>
        </p:nvSpPr>
        <p:spPr>
          <a:xfrm>
            <a:off x="2053300" y="2296473"/>
            <a:ext cx="203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34"/>
          <p:cNvSpPr txBox="1"/>
          <p:nvPr>
            <p:ph idx="5" type="subTitle"/>
          </p:nvPr>
        </p:nvSpPr>
        <p:spPr>
          <a:xfrm>
            <a:off x="4916850" y="3528902"/>
            <a:ext cx="2316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01" name="Google Shape;301;p34"/>
          <p:cNvSpPr txBox="1"/>
          <p:nvPr>
            <p:ph idx="6" type="subTitle"/>
          </p:nvPr>
        </p:nvSpPr>
        <p:spPr>
          <a:xfrm>
            <a:off x="5058900" y="3923733"/>
            <a:ext cx="203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34"/>
          <p:cNvSpPr txBox="1"/>
          <p:nvPr>
            <p:ph idx="7" type="subTitle"/>
          </p:nvPr>
        </p:nvSpPr>
        <p:spPr>
          <a:xfrm>
            <a:off x="1911150" y="3528902"/>
            <a:ext cx="2316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03" name="Google Shape;303;p34"/>
          <p:cNvSpPr txBox="1"/>
          <p:nvPr>
            <p:ph idx="8" type="subTitle"/>
          </p:nvPr>
        </p:nvSpPr>
        <p:spPr>
          <a:xfrm>
            <a:off x="2053200" y="3923733"/>
            <a:ext cx="203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34"/>
          <p:cNvSpPr txBox="1"/>
          <p:nvPr>
            <p:ph type="title"/>
          </p:nvPr>
        </p:nvSpPr>
        <p:spPr>
          <a:xfrm>
            <a:off x="713225" y="445025"/>
            <a:ext cx="648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305" name="Google Shape;305;p3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6" name="Google Shape;306;p3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3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/>
          <p:nvPr>
            <p:ph idx="1" type="subTitle"/>
          </p:nvPr>
        </p:nvSpPr>
        <p:spPr>
          <a:xfrm>
            <a:off x="3571925" y="2904446"/>
            <a:ext cx="20154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09" name="Google Shape;309;p35"/>
          <p:cNvSpPr txBox="1"/>
          <p:nvPr>
            <p:ph idx="2" type="subTitle"/>
          </p:nvPr>
        </p:nvSpPr>
        <p:spPr>
          <a:xfrm>
            <a:off x="3571925" y="3306722"/>
            <a:ext cx="201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35"/>
          <p:cNvSpPr txBox="1"/>
          <p:nvPr>
            <p:ph idx="3" type="subTitle"/>
          </p:nvPr>
        </p:nvSpPr>
        <p:spPr>
          <a:xfrm>
            <a:off x="1088400" y="2904446"/>
            <a:ext cx="20154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11" name="Google Shape;311;p35"/>
          <p:cNvSpPr txBox="1"/>
          <p:nvPr>
            <p:ph idx="4" type="subTitle"/>
          </p:nvPr>
        </p:nvSpPr>
        <p:spPr>
          <a:xfrm>
            <a:off x="1088400" y="3306722"/>
            <a:ext cx="201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35"/>
          <p:cNvSpPr txBox="1"/>
          <p:nvPr>
            <p:ph idx="5" type="subTitle"/>
          </p:nvPr>
        </p:nvSpPr>
        <p:spPr>
          <a:xfrm>
            <a:off x="6055450" y="2904446"/>
            <a:ext cx="20154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13" name="Google Shape;313;p35"/>
          <p:cNvSpPr txBox="1"/>
          <p:nvPr>
            <p:ph idx="6" type="subTitle"/>
          </p:nvPr>
        </p:nvSpPr>
        <p:spPr>
          <a:xfrm>
            <a:off x="6055450" y="3306722"/>
            <a:ext cx="201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35"/>
          <p:cNvSpPr txBox="1"/>
          <p:nvPr>
            <p:ph type="title"/>
          </p:nvPr>
        </p:nvSpPr>
        <p:spPr>
          <a:xfrm>
            <a:off x="713225" y="445025"/>
            <a:ext cx="551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315" name="Google Shape;315;p3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6" name="Google Shape;316;p3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7" name="Google Shape;317;p35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23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9" name="Google Shape;319;p3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0" name="Google Shape;320;p3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1" name="Google Shape;321;p36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2" name="Google Shape;322;p36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3" name="Google Shape;323;p3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4" name="Google Shape;324;p3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5" name="Google Shape;325;p36"/>
          <p:cNvSpPr txBox="1"/>
          <p:nvPr>
            <p:ph type="title"/>
          </p:nvPr>
        </p:nvSpPr>
        <p:spPr>
          <a:xfrm>
            <a:off x="2780100" y="445025"/>
            <a:ext cx="358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6" name="Google Shape;326;p36"/>
          <p:cNvSpPr txBox="1"/>
          <p:nvPr>
            <p:ph idx="1" type="subTitle"/>
          </p:nvPr>
        </p:nvSpPr>
        <p:spPr>
          <a:xfrm>
            <a:off x="5306650" y="1710190"/>
            <a:ext cx="24861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327" name="Google Shape;327;p36"/>
          <p:cNvSpPr txBox="1"/>
          <p:nvPr>
            <p:ph idx="2" type="subTitle"/>
          </p:nvPr>
        </p:nvSpPr>
        <p:spPr>
          <a:xfrm>
            <a:off x="5306650" y="211121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36"/>
          <p:cNvSpPr txBox="1"/>
          <p:nvPr>
            <p:ph idx="3" type="subTitle"/>
          </p:nvPr>
        </p:nvSpPr>
        <p:spPr>
          <a:xfrm>
            <a:off x="1351250" y="1710190"/>
            <a:ext cx="24861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329" name="Google Shape;329;p36"/>
          <p:cNvSpPr txBox="1"/>
          <p:nvPr>
            <p:ph idx="4" type="subTitle"/>
          </p:nvPr>
        </p:nvSpPr>
        <p:spPr>
          <a:xfrm>
            <a:off x="1351250" y="211121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36"/>
          <p:cNvSpPr txBox="1"/>
          <p:nvPr>
            <p:ph idx="5" type="subTitle"/>
          </p:nvPr>
        </p:nvSpPr>
        <p:spPr>
          <a:xfrm>
            <a:off x="5306650" y="3552118"/>
            <a:ext cx="24861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331" name="Google Shape;331;p36"/>
          <p:cNvSpPr txBox="1"/>
          <p:nvPr>
            <p:ph idx="6" type="subTitle"/>
          </p:nvPr>
        </p:nvSpPr>
        <p:spPr>
          <a:xfrm>
            <a:off x="5306650" y="394648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36"/>
          <p:cNvSpPr txBox="1"/>
          <p:nvPr>
            <p:ph idx="7" type="subTitle"/>
          </p:nvPr>
        </p:nvSpPr>
        <p:spPr>
          <a:xfrm>
            <a:off x="1351250" y="3552118"/>
            <a:ext cx="24861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333" name="Google Shape;333;p36"/>
          <p:cNvSpPr txBox="1"/>
          <p:nvPr>
            <p:ph idx="8" type="subTitle"/>
          </p:nvPr>
        </p:nvSpPr>
        <p:spPr>
          <a:xfrm>
            <a:off x="1351300" y="394648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36"/>
          <p:cNvSpPr txBox="1"/>
          <p:nvPr>
            <p:ph idx="9" type="title"/>
          </p:nvPr>
        </p:nvSpPr>
        <p:spPr>
          <a:xfrm>
            <a:off x="1351250" y="1131425"/>
            <a:ext cx="24861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5" name="Google Shape;335;p36"/>
          <p:cNvSpPr txBox="1"/>
          <p:nvPr>
            <p:ph idx="13" type="title"/>
          </p:nvPr>
        </p:nvSpPr>
        <p:spPr>
          <a:xfrm>
            <a:off x="5306650" y="1131425"/>
            <a:ext cx="24861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6" name="Google Shape;336;p36"/>
          <p:cNvSpPr txBox="1"/>
          <p:nvPr>
            <p:ph idx="14" type="title"/>
          </p:nvPr>
        </p:nvSpPr>
        <p:spPr>
          <a:xfrm>
            <a:off x="1351300" y="2964563"/>
            <a:ext cx="24861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7" name="Google Shape;337;p36"/>
          <p:cNvSpPr txBox="1"/>
          <p:nvPr>
            <p:ph idx="15" type="title"/>
          </p:nvPr>
        </p:nvSpPr>
        <p:spPr>
          <a:xfrm>
            <a:off x="5306650" y="2964563"/>
            <a:ext cx="24861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3">
  <p:cSld name="CUSTOM_5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"/>
          <p:cNvSpPr txBox="1"/>
          <p:nvPr>
            <p:ph idx="1" type="subTitle"/>
          </p:nvPr>
        </p:nvSpPr>
        <p:spPr>
          <a:xfrm>
            <a:off x="4750175" y="1632746"/>
            <a:ext cx="201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40" name="Google Shape;340;p37"/>
          <p:cNvSpPr txBox="1"/>
          <p:nvPr>
            <p:ph idx="2" type="subTitle"/>
          </p:nvPr>
        </p:nvSpPr>
        <p:spPr>
          <a:xfrm>
            <a:off x="4750184" y="2035022"/>
            <a:ext cx="20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37"/>
          <p:cNvSpPr txBox="1"/>
          <p:nvPr>
            <p:ph idx="3" type="subTitle"/>
          </p:nvPr>
        </p:nvSpPr>
        <p:spPr>
          <a:xfrm>
            <a:off x="2306450" y="1632746"/>
            <a:ext cx="201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42" name="Google Shape;342;p37"/>
          <p:cNvSpPr txBox="1"/>
          <p:nvPr>
            <p:ph idx="4" type="subTitle"/>
          </p:nvPr>
        </p:nvSpPr>
        <p:spPr>
          <a:xfrm>
            <a:off x="2306462" y="2035022"/>
            <a:ext cx="20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37"/>
          <p:cNvSpPr txBox="1"/>
          <p:nvPr>
            <p:ph idx="5" type="subTitle"/>
          </p:nvPr>
        </p:nvSpPr>
        <p:spPr>
          <a:xfrm>
            <a:off x="4750175" y="3062273"/>
            <a:ext cx="201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44" name="Google Shape;344;p37"/>
          <p:cNvSpPr txBox="1"/>
          <p:nvPr>
            <p:ph idx="6" type="subTitle"/>
          </p:nvPr>
        </p:nvSpPr>
        <p:spPr>
          <a:xfrm>
            <a:off x="4750184" y="3471047"/>
            <a:ext cx="20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37"/>
          <p:cNvSpPr txBox="1"/>
          <p:nvPr>
            <p:ph idx="7" type="subTitle"/>
          </p:nvPr>
        </p:nvSpPr>
        <p:spPr>
          <a:xfrm>
            <a:off x="2306450" y="3062273"/>
            <a:ext cx="201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46" name="Google Shape;346;p37"/>
          <p:cNvSpPr txBox="1"/>
          <p:nvPr>
            <p:ph idx="8" type="subTitle"/>
          </p:nvPr>
        </p:nvSpPr>
        <p:spPr>
          <a:xfrm>
            <a:off x="2306462" y="3471047"/>
            <a:ext cx="20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37"/>
          <p:cNvSpPr txBox="1"/>
          <p:nvPr>
            <p:ph type="title"/>
          </p:nvPr>
        </p:nvSpPr>
        <p:spPr>
          <a:xfrm>
            <a:off x="713225" y="445025"/>
            <a:ext cx="278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348" name="Google Shape;348;p3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9" name="Google Shape;349;p3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26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1" name="Google Shape;351;p3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" name="Google Shape;352;p3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" name="Google Shape;353;p38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4" name="Google Shape;354;p38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5" name="Google Shape;355;p38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6" name="Google Shape;356;p38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7" name="Google Shape;357;p38"/>
          <p:cNvSpPr txBox="1"/>
          <p:nvPr>
            <p:ph idx="1" type="subTitle"/>
          </p:nvPr>
        </p:nvSpPr>
        <p:spPr>
          <a:xfrm>
            <a:off x="728750" y="1112872"/>
            <a:ext cx="201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58" name="Google Shape;358;p38"/>
          <p:cNvSpPr txBox="1"/>
          <p:nvPr>
            <p:ph idx="2" type="subTitle"/>
          </p:nvPr>
        </p:nvSpPr>
        <p:spPr>
          <a:xfrm>
            <a:off x="728762" y="1515149"/>
            <a:ext cx="20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38"/>
          <p:cNvSpPr txBox="1"/>
          <p:nvPr>
            <p:ph idx="3" type="subTitle"/>
          </p:nvPr>
        </p:nvSpPr>
        <p:spPr>
          <a:xfrm>
            <a:off x="728750" y="2036386"/>
            <a:ext cx="201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60" name="Google Shape;360;p38"/>
          <p:cNvSpPr txBox="1"/>
          <p:nvPr>
            <p:ph idx="4" type="subTitle"/>
          </p:nvPr>
        </p:nvSpPr>
        <p:spPr>
          <a:xfrm>
            <a:off x="728762" y="2445160"/>
            <a:ext cx="20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38"/>
          <p:cNvSpPr txBox="1"/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362" name="Google Shape;362;p38"/>
          <p:cNvSpPr txBox="1"/>
          <p:nvPr>
            <p:ph idx="5" type="subTitle"/>
          </p:nvPr>
        </p:nvSpPr>
        <p:spPr>
          <a:xfrm>
            <a:off x="728750" y="2997225"/>
            <a:ext cx="201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63" name="Google Shape;363;p38"/>
          <p:cNvSpPr txBox="1"/>
          <p:nvPr>
            <p:ph idx="6" type="subTitle"/>
          </p:nvPr>
        </p:nvSpPr>
        <p:spPr>
          <a:xfrm>
            <a:off x="728762" y="3405999"/>
            <a:ext cx="20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6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9"/>
          <p:cNvSpPr txBox="1"/>
          <p:nvPr>
            <p:ph type="title"/>
          </p:nvPr>
        </p:nvSpPr>
        <p:spPr>
          <a:xfrm>
            <a:off x="2592925" y="714600"/>
            <a:ext cx="39582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/>
        </p:txBody>
      </p:sp>
      <p:sp>
        <p:nvSpPr>
          <p:cNvPr id="366" name="Google Shape;366;p39"/>
          <p:cNvSpPr txBox="1"/>
          <p:nvPr>
            <p:ph idx="1" type="subTitle"/>
          </p:nvPr>
        </p:nvSpPr>
        <p:spPr>
          <a:xfrm>
            <a:off x="2364984" y="1346400"/>
            <a:ext cx="44142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39"/>
          <p:cNvSpPr txBox="1"/>
          <p:nvPr>
            <p:ph idx="2" type="title"/>
          </p:nvPr>
        </p:nvSpPr>
        <p:spPr>
          <a:xfrm>
            <a:off x="2592925" y="2063025"/>
            <a:ext cx="39582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/>
        </p:txBody>
      </p:sp>
      <p:sp>
        <p:nvSpPr>
          <p:cNvPr id="368" name="Google Shape;368;p39"/>
          <p:cNvSpPr txBox="1"/>
          <p:nvPr>
            <p:ph idx="3" type="subTitle"/>
          </p:nvPr>
        </p:nvSpPr>
        <p:spPr>
          <a:xfrm>
            <a:off x="2364984" y="2694825"/>
            <a:ext cx="44142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39"/>
          <p:cNvSpPr txBox="1"/>
          <p:nvPr>
            <p:ph idx="4" type="title"/>
          </p:nvPr>
        </p:nvSpPr>
        <p:spPr>
          <a:xfrm>
            <a:off x="2592925" y="3411450"/>
            <a:ext cx="39582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/>
        </p:txBody>
      </p:sp>
      <p:sp>
        <p:nvSpPr>
          <p:cNvPr id="370" name="Google Shape;370;p39"/>
          <p:cNvSpPr txBox="1"/>
          <p:nvPr>
            <p:ph idx="5" type="subTitle"/>
          </p:nvPr>
        </p:nvSpPr>
        <p:spPr>
          <a:xfrm>
            <a:off x="2364950" y="4043250"/>
            <a:ext cx="44142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71" name="Google Shape;371;p3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2" name="Google Shape;372;p3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28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0"/>
          <p:cNvSpPr txBox="1"/>
          <p:nvPr>
            <p:ph idx="1" type="subTitle"/>
          </p:nvPr>
        </p:nvSpPr>
        <p:spPr>
          <a:xfrm>
            <a:off x="5700609" y="2084269"/>
            <a:ext cx="27645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75" name="Google Shape;375;p40"/>
          <p:cNvSpPr txBox="1"/>
          <p:nvPr>
            <p:ph idx="2" type="subTitle"/>
          </p:nvPr>
        </p:nvSpPr>
        <p:spPr>
          <a:xfrm>
            <a:off x="5700621" y="2486544"/>
            <a:ext cx="2764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40"/>
          <p:cNvSpPr txBox="1"/>
          <p:nvPr>
            <p:ph idx="3" type="subTitle"/>
          </p:nvPr>
        </p:nvSpPr>
        <p:spPr>
          <a:xfrm>
            <a:off x="1973988" y="902134"/>
            <a:ext cx="27645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77" name="Google Shape;377;p40"/>
          <p:cNvSpPr txBox="1"/>
          <p:nvPr>
            <p:ph idx="4" type="subTitle"/>
          </p:nvPr>
        </p:nvSpPr>
        <p:spPr>
          <a:xfrm>
            <a:off x="1973988" y="1304410"/>
            <a:ext cx="2764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40"/>
          <p:cNvSpPr txBox="1"/>
          <p:nvPr>
            <p:ph idx="5" type="subTitle"/>
          </p:nvPr>
        </p:nvSpPr>
        <p:spPr>
          <a:xfrm>
            <a:off x="1973988" y="3290875"/>
            <a:ext cx="27645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79" name="Google Shape;379;p40"/>
          <p:cNvSpPr txBox="1"/>
          <p:nvPr>
            <p:ph idx="6" type="subTitle"/>
          </p:nvPr>
        </p:nvSpPr>
        <p:spPr>
          <a:xfrm>
            <a:off x="1973988" y="3699649"/>
            <a:ext cx="2764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80" name="Google Shape;380;p4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1" name="Google Shape;381;p4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2" name="Google Shape;382;p40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3" name="Google Shape;383;p40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4" name="Google Shape;384;p40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5" name="Google Shape;385;p40"/>
          <p:cNvSpPr txBox="1"/>
          <p:nvPr>
            <p:ph type="title"/>
          </p:nvPr>
        </p:nvSpPr>
        <p:spPr>
          <a:xfrm>
            <a:off x="733000" y="1114450"/>
            <a:ext cx="11181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/>
        </p:txBody>
      </p:sp>
      <p:sp>
        <p:nvSpPr>
          <p:cNvPr id="386" name="Google Shape;386;p40"/>
          <p:cNvSpPr txBox="1"/>
          <p:nvPr>
            <p:ph idx="7" type="title"/>
          </p:nvPr>
        </p:nvSpPr>
        <p:spPr>
          <a:xfrm>
            <a:off x="733000" y="3503175"/>
            <a:ext cx="11181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/>
        </p:txBody>
      </p:sp>
      <p:sp>
        <p:nvSpPr>
          <p:cNvPr id="387" name="Google Shape;387;p40"/>
          <p:cNvSpPr txBox="1"/>
          <p:nvPr>
            <p:ph idx="8" type="title"/>
          </p:nvPr>
        </p:nvSpPr>
        <p:spPr>
          <a:xfrm>
            <a:off x="4441002" y="2276488"/>
            <a:ext cx="11181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30" name="Google Shape;30;p5"/>
          <p:cNvSpPr txBox="1"/>
          <p:nvPr>
            <p:ph idx="2" type="subTitle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32" name="Google Shape;32;p5"/>
          <p:cNvSpPr txBox="1"/>
          <p:nvPr>
            <p:ph idx="4" type="subTitle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5" type="subTitle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34" name="Google Shape;34;p5"/>
          <p:cNvSpPr txBox="1"/>
          <p:nvPr>
            <p:ph idx="6" type="subTitle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7" type="subTitle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36" name="Google Shape;36;p5"/>
          <p:cNvSpPr txBox="1"/>
          <p:nvPr>
            <p:ph idx="8" type="subTitle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9" type="title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3" type="title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4" type="title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5" type="title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41" name="Google Shape;41;p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" name="Google Shape;42;p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7_1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1"/>
          <p:cNvSpPr txBox="1"/>
          <p:nvPr>
            <p:ph type="title"/>
          </p:nvPr>
        </p:nvSpPr>
        <p:spPr>
          <a:xfrm>
            <a:off x="803750" y="2040496"/>
            <a:ext cx="40875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0" name="Google Shape;390;p41"/>
          <p:cNvSpPr txBox="1"/>
          <p:nvPr>
            <p:ph idx="1" type="subTitle"/>
          </p:nvPr>
        </p:nvSpPr>
        <p:spPr>
          <a:xfrm>
            <a:off x="803750" y="2693525"/>
            <a:ext cx="31593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91" name="Google Shape;391;p4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2" name="Google Shape;392;p4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7_2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2"/>
          <p:cNvSpPr txBox="1"/>
          <p:nvPr>
            <p:ph type="title"/>
          </p:nvPr>
        </p:nvSpPr>
        <p:spPr>
          <a:xfrm>
            <a:off x="4490150" y="2047725"/>
            <a:ext cx="3364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395" name="Google Shape;395;p42"/>
          <p:cNvSpPr txBox="1"/>
          <p:nvPr>
            <p:ph idx="1" type="subTitle"/>
          </p:nvPr>
        </p:nvSpPr>
        <p:spPr>
          <a:xfrm>
            <a:off x="4855550" y="2694825"/>
            <a:ext cx="29988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cxnSp>
        <p:nvCxnSpPr>
          <p:cNvPr id="396" name="Google Shape;396;p4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7" name="Google Shape;397;p4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8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3"/>
          <p:cNvSpPr txBox="1"/>
          <p:nvPr>
            <p:ph idx="1" type="subTitle"/>
          </p:nvPr>
        </p:nvSpPr>
        <p:spPr>
          <a:xfrm>
            <a:off x="4166800" y="1453525"/>
            <a:ext cx="3957600" cy="28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0" name="Google Shape;400;p43"/>
          <p:cNvSpPr txBox="1"/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401" name="Google Shape;401;p4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2" name="Google Shape;402;p4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3" name="Google Shape;403;p43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9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5" name="Google Shape;405;p4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6" name="Google Shape;406;p4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7" name="Google Shape;407;p4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8" name="Google Shape;408;p4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9" name="Google Shape;409;p44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0" name="Google Shape;410;p44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1" name="Google Shape;411;p44"/>
          <p:cNvSpPr txBox="1"/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412" name="Google Shape;412;p44"/>
          <p:cNvSpPr txBox="1"/>
          <p:nvPr>
            <p:ph idx="1" type="subTitle"/>
          </p:nvPr>
        </p:nvSpPr>
        <p:spPr>
          <a:xfrm>
            <a:off x="4525188" y="1537663"/>
            <a:ext cx="3957600" cy="28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13" name="Google Shape;413;p44"/>
          <p:cNvSpPr txBox="1"/>
          <p:nvPr>
            <p:ph idx="2" type="subTitle"/>
          </p:nvPr>
        </p:nvSpPr>
        <p:spPr>
          <a:xfrm>
            <a:off x="661213" y="1537663"/>
            <a:ext cx="3957600" cy="28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9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5"/>
          <p:cNvSpPr txBox="1"/>
          <p:nvPr>
            <p:ph idx="1" type="subTitle"/>
          </p:nvPr>
        </p:nvSpPr>
        <p:spPr>
          <a:xfrm>
            <a:off x="4816075" y="3616375"/>
            <a:ext cx="29421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416" name="Google Shape;416;p45"/>
          <p:cNvSpPr txBox="1"/>
          <p:nvPr>
            <p:ph idx="2" type="subTitle"/>
          </p:nvPr>
        </p:nvSpPr>
        <p:spPr>
          <a:xfrm>
            <a:off x="4816200" y="3956375"/>
            <a:ext cx="29418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45"/>
          <p:cNvSpPr txBox="1"/>
          <p:nvPr>
            <p:ph idx="3" type="subTitle"/>
          </p:nvPr>
        </p:nvSpPr>
        <p:spPr>
          <a:xfrm>
            <a:off x="1385829" y="3616375"/>
            <a:ext cx="29421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418" name="Google Shape;418;p45"/>
          <p:cNvSpPr txBox="1"/>
          <p:nvPr>
            <p:ph idx="4" type="subTitle"/>
          </p:nvPr>
        </p:nvSpPr>
        <p:spPr>
          <a:xfrm>
            <a:off x="1386025" y="3956375"/>
            <a:ext cx="29418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45"/>
          <p:cNvSpPr txBox="1"/>
          <p:nvPr>
            <p:ph type="title"/>
          </p:nvPr>
        </p:nvSpPr>
        <p:spPr>
          <a:xfrm>
            <a:off x="713225" y="445025"/>
            <a:ext cx="272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420" name="Google Shape;420;p4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1" name="Google Shape;421;p4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4">
  <p:cSld name="CUSTOM_31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6"/>
          <p:cNvSpPr txBox="1"/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424" name="Google Shape;424;p46"/>
          <p:cNvSpPr txBox="1"/>
          <p:nvPr>
            <p:ph idx="1" type="subTitle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425" name="Google Shape;425;p46"/>
          <p:cNvSpPr txBox="1"/>
          <p:nvPr>
            <p:ph idx="2" type="subTitle"/>
          </p:nvPr>
        </p:nvSpPr>
        <p:spPr>
          <a:xfrm>
            <a:off x="3509025" y="3814950"/>
            <a:ext cx="21261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46"/>
          <p:cNvSpPr txBox="1"/>
          <p:nvPr>
            <p:ph idx="3" type="subTitle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427" name="Google Shape;427;p46"/>
          <p:cNvSpPr txBox="1"/>
          <p:nvPr>
            <p:ph idx="4" type="subTitle"/>
          </p:nvPr>
        </p:nvSpPr>
        <p:spPr>
          <a:xfrm>
            <a:off x="953125" y="3814951"/>
            <a:ext cx="21261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46"/>
          <p:cNvSpPr txBox="1"/>
          <p:nvPr>
            <p:ph idx="5" type="subTitle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429" name="Google Shape;429;p46"/>
          <p:cNvSpPr txBox="1"/>
          <p:nvPr>
            <p:ph idx="6" type="subTitle"/>
          </p:nvPr>
        </p:nvSpPr>
        <p:spPr>
          <a:xfrm>
            <a:off x="6064875" y="3814950"/>
            <a:ext cx="21261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30" name="Google Shape;430;p4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1" name="Google Shape;431;p4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2" name="Google Shape;432;p46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3" name="Google Shape;433;p46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7"/>
          <p:cNvSpPr txBox="1"/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36" name="Google Shape;436;p47"/>
          <p:cNvSpPr txBox="1"/>
          <p:nvPr>
            <p:ph idx="1" type="subTitle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47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b="0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b="1" i="0" lang="en" sz="1100" u="none" cap="none" strike="noStrike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b="0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b="1" i="0" lang="en" sz="1100" u="none" cap="none" strike="noStrike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Flaticon</a:t>
            </a:r>
            <a:r>
              <a:rPr b="0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b="1" i="0" lang="en" sz="1100" u="none" cap="none" strike="noStrike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Freepik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38" name="Google Shape;438;p4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9" name="Google Shape;439;p47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0" name="Google Shape;440;p4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1" name="Google Shape;441;p47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8"/>
          <p:cNvSpPr txBox="1"/>
          <p:nvPr>
            <p:ph idx="1" type="subTitle"/>
          </p:nvPr>
        </p:nvSpPr>
        <p:spPr>
          <a:xfrm>
            <a:off x="2247500" y="1433050"/>
            <a:ext cx="18381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444" name="Google Shape;444;p48"/>
          <p:cNvSpPr txBox="1"/>
          <p:nvPr>
            <p:ph idx="2" type="subTitle"/>
          </p:nvPr>
        </p:nvSpPr>
        <p:spPr>
          <a:xfrm>
            <a:off x="2247500" y="1790050"/>
            <a:ext cx="5160300" cy="27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algn="l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374957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45" name="Google Shape;445;p48"/>
          <p:cNvSpPr txBox="1"/>
          <p:nvPr>
            <p:ph type="title"/>
          </p:nvPr>
        </p:nvSpPr>
        <p:spPr>
          <a:xfrm>
            <a:off x="713225" y="445025"/>
            <a:ext cx="429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446" name="Google Shape;446;p4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7" name="Google Shape;447;p4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0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720000" y="1677218"/>
            <a:ext cx="2336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" name="Google Shape;45;p6"/>
          <p:cNvSpPr txBox="1"/>
          <p:nvPr>
            <p:ph idx="2" type="title"/>
          </p:nvPr>
        </p:nvSpPr>
        <p:spPr>
          <a:xfrm>
            <a:off x="1482600" y="1095325"/>
            <a:ext cx="81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46" name="Google Shape;46;p6"/>
          <p:cNvSpPr txBox="1"/>
          <p:nvPr>
            <p:ph idx="1" type="subTitle"/>
          </p:nvPr>
        </p:nvSpPr>
        <p:spPr>
          <a:xfrm>
            <a:off x="720000" y="2081199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3" type="title"/>
          </p:nvPr>
        </p:nvSpPr>
        <p:spPr>
          <a:xfrm>
            <a:off x="3403800" y="1677218"/>
            <a:ext cx="2336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6"/>
          <p:cNvSpPr txBox="1"/>
          <p:nvPr>
            <p:ph idx="4" type="title"/>
          </p:nvPr>
        </p:nvSpPr>
        <p:spPr>
          <a:xfrm>
            <a:off x="4166400" y="1095325"/>
            <a:ext cx="81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49" name="Google Shape;49;p6"/>
          <p:cNvSpPr txBox="1"/>
          <p:nvPr>
            <p:ph idx="5" type="subTitle"/>
          </p:nvPr>
        </p:nvSpPr>
        <p:spPr>
          <a:xfrm>
            <a:off x="3403800" y="2081208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6" type="title"/>
          </p:nvPr>
        </p:nvSpPr>
        <p:spPr>
          <a:xfrm>
            <a:off x="6087600" y="1677218"/>
            <a:ext cx="2336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" name="Google Shape;51;p6"/>
          <p:cNvSpPr txBox="1"/>
          <p:nvPr>
            <p:ph idx="7" type="title"/>
          </p:nvPr>
        </p:nvSpPr>
        <p:spPr>
          <a:xfrm>
            <a:off x="6850200" y="1095325"/>
            <a:ext cx="81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52" name="Google Shape;52;p6"/>
          <p:cNvSpPr txBox="1"/>
          <p:nvPr>
            <p:ph idx="8" type="subTitle"/>
          </p:nvPr>
        </p:nvSpPr>
        <p:spPr>
          <a:xfrm>
            <a:off x="6087600" y="2081208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9" type="title"/>
          </p:nvPr>
        </p:nvSpPr>
        <p:spPr>
          <a:xfrm>
            <a:off x="720000" y="3313579"/>
            <a:ext cx="2336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p6"/>
          <p:cNvSpPr txBox="1"/>
          <p:nvPr>
            <p:ph idx="13" type="title"/>
          </p:nvPr>
        </p:nvSpPr>
        <p:spPr>
          <a:xfrm>
            <a:off x="1482600" y="2714087"/>
            <a:ext cx="81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55" name="Google Shape;55;p6"/>
          <p:cNvSpPr txBox="1"/>
          <p:nvPr>
            <p:ph idx="14" type="subTitle"/>
          </p:nvPr>
        </p:nvSpPr>
        <p:spPr>
          <a:xfrm>
            <a:off x="720000" y="3705863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5" type="title"/>
          </p:nvPr>
        </p:nvSpPr>
        <p:spPr>
          <a:xfrm>
            <a:off x="3403800" y="3313579"/>
            <a:ext cx="2336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" name="Google Shape;57;p6"/>
          <p:cNvSpPr txBox="1"/>
          <p:nvPr>
            <p:ph idx="16" type="title"/>
          </p:nvPr>
        </p:nvSpPr>
        <p:spPr>
          <a:xfrm>
            <a:off x="4166400" y="2714087"/>
            <a:ext cx="81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58" name="Google Shape;58;p6"/>
          <p:cNvSpPr txBox="1"/>
          <p:nvPr>
            <p:ph idx="17" type="subTitle"/>
          </p:nvPr>
        </p:nvSpPr>
        <p:spPr>
          <a:xfrm>
            <a:off x="3403800" y="3705863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8" type="title"/>
          </p:nvPr>
        </p:nvSpPr>
        <p:spPr>
          <a:xfrm>
            <a:off x="6087600" y="3313579"/>
            <a:ext cx="2336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0" name="Google Shape;60;p6"/>
          <p:cNvSpPr txBox="1"/>
          <p:nvPr>
            <p:ph idx="19" type="title"/>
          </p:nvPr>
        </p:nvSpPr>
        <p:spPr>
          <a:xfrm>
            <a:off x="6850200" y="2714087"/>
            <a:ext cx="81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61" name="Google Shape;61;p6"/>
          <p:cNvSpPr txBox="1"/>
          <p:nvPr>
            <p:ph idx="20" type="subTitle"/>
          </p:nvPr>
        </p:nvSpPr>
        <p:spPr>
          <a:xfrm>
            <a:off x="6087600" y="3705863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21" type="title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63" name="Google Shape;63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" name="Google Shape;65;p6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6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0_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0_1_1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0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idx="1" type="subTitle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0" name="Google Shape;70;p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" name="Google Shape;71;p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1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/>
        </p:txBody>
      </p:sp>
      <p:sp>
        <p:nvSpPr>
          <p:cNvPr id="74" name="Google Shape;74;p8"/>
          <p:cNvSpPr txBox="1"/>
          <p:nvPr>
            <p:ph idx="1" type="subTitle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" name="Google Shape;75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" name="Google Shape;76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" name="Google Shape;77;p8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" name="Google Shape;78;p8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3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/>
          <p:nvPr>
            <p:ph idx="1" type="subTitle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82" name="Google Shape;82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" name="Google Shape;83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" name="Google Shape;84;p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p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/>
          <p:nvPr>
            <p:ph type="title"/>
          </p:nvPr>
        </p:nvSpPr>
        <p:spPr>
          <a:xfrm>
            <a:off x="1994850" y="1482825"/>
            <a:ext cx="5154300" cy="12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88" name="Google Shape;88;p10"/>
          <p:cNvSpPr txBox="1"/>
          <p:nvPr>
            <p:ph idx="1" type="subTitle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89" name="Google Shape;89;p1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" name="Google Shape;90;p1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theme" Target="../theme/theme2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b="0" i="0" sz="30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4"/>
          <p:cNvSpPr txBox="1"/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Marietta Shaginyan</a:t>
            </a:r>
            <a:endParaRPr/>
          </a:p>
        </p:txBody>
      </p:sp>
      <p:sp>
        <p:nvSpPr>
          <p:cNvPr id="473" name="Google Shape;473;p54"/>
          <p:cNvSpPr txBox="1"/>
          <p:nvPr>
            <p:ph idx="1" type="subTitle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1888-1982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4937" y="508862"/>
            <a:ext cx="2695761" cy="41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5"/>
          <p:cNvSpPr txBox="1"/>
          <p:nvPr>
            <p:ph idx="1" type="subTitle"/>
          </p:nvPr>
        </p:nvSpPr>
        <p:spPr>
          <a:xfrm>
            <a:off x="129200" y="1305200"/>
            <a:ext cx="5944800" cy="3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Born in Moscow into a family of Armenian intellectuals</a:t>
            </a:r>
            <a:endParaRPr sz="1600"/>
          </a:p>
          <a:p>
            <a:pPr indent="-2984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Moscow 🡪 St. Petersburg 🡪 Rostov-on-Don 🡪 Petrograd 🡪 Moscow</a:t>
            </a:r>
            <a:endParaRPr sz="1600"/>
          </a:p>
          <a:p>
            <a:pPr indent="-2984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Education: History and philosophy, Heidelberg University</a:t>
            </a:r>
            <a:endParaRPr sz="1600"/>
          </a:p>
          <a:p>
            <a:pPr indent="-2984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Influences: Goethe, Russian symbolism (Blok, Merezhkovsky), Andrey Bely, Rachmaninoff </a:t>
            </a:r>
            <a:endParaRPr sz="1600"/>
          </a:p>
        </p:txBody>
      </p:sp>
      <p:sp>
        <p:nvSpPr>
          <p:cNvPr id="480" name="Google Shape;480;p55"/>
          <p:cNvSpPr txBox="1"/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Biography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6"/>
          <p:cNvSpPr txBox="1"/>
          <p:nvPr>
            <p:ph idx="1" type="subTitle"/>
          </p:nvPr>
        </p:nvSpPr>
        <p:spPr>
          <a:xfrm>
            <a:off x="0" y="1764225"/>
            <a:ext cx="9144000" cy="23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Novelist, historiographer, first science fiction writer, art critic, journalist, mountaineer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From symbolism to Stalinism, “Stalin’s favourite”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Selected Works: </a:t>
            </a:r>
            <a:r>
              <a:rPr i="1" lang="en" sz="1600"/>
              <a:t>One’s Own Fate, Mess Mend: Yankees in Petrograd, The Ulyanov Family, Hydrocentral</a:t>
            </a:r>
            <a:endParaRPr i="1" sz="1600"/>
          </a:p>
        </p:txBody>
      </p:sp>
      <p:sp>
        <p:nvSpPr>
          <p:cNvPr id="486" name="Google Shape;486;p56"/>
          <p:cNvSpPr txBox="1"/>
          <p:nvPr>
            <p:ph type="title"/>
          </p:nvPr>
        </p:nvSpPr>
        <p:spPr>
          <a:xfrm>
            <a:off x="287650" y="421550"/>
            <a:ext cx="684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“A typical figure of our times.” – Nadezhda Mandelshtam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7"/>
          <p:cNvSpPr txBox="1"/>
          <p:nvPr>
            <p:ph idx="1" type="subTitle"/>
          </p:nvPr>
        </p:nvSpPr>
        <p:spPr>
          <a:xfrm>
            <a:off x="0" y="1317975"/>
            <a:ext cx="6343800" cy="23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First published in 1924 under the</a:t>
            </a:r>
            <a:r>
              <a:rPr b="1" lang="en" sz="1600"/>
              <a:t> male</a:t>
            </a:r>
            <a:r>
              <a:rPr lang="en" sz="1600"/>
              <a:t> alias Jim Dollar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Pseudo-translation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Experimental, “Communist Pinkerton,” satiric-fantastic fiction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Aristocratic degradation – Johann Gottfried Herder, Aron Zalkind</a:t>
            </a:r>
            <a:endParaRPr sz="1600"/>
          </a:p>
        </p:txBody>
      </p:sp>
      <p:sp>
        <p:nvSpPr>
          <p:cNvPr id="492" name="Google Shape;492;p57"/>
          <p:cNvSpPr txBox="1"/>
          <p:nvPr>
            <p:ph type="title"/>
          </p:nvPr>
        </p:nvSpPr>
        <p:spPr>
          <a:xfrm>
            <a:off x="287650" y="421550"/>
            <a:ext cx="684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i="1" lang="en"/>
              <a:t>Mess Mend: Yankees in Petrograd</a:t>
            </a:r>
            <a:endParaRPr i="1"/>
          </a:p>
        </p:txBody>
      </p:sp>
      <p:pic>
        <p:nvPicPr>
          <p:cNvPr id="493" name="Google Shape;49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3800" y="1052950"/>
            <a:ext cx="2532600" cy="35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8"/>
          <p:cNvSpPr txBox="1"/>
          <p:nvPr>
            <p:ph idx="1" type="subTitle"/>
          </p:nvPr>
        </p:nvSpPr>
        <p:spPr>
          <a:xfrm>
            <a:off x="0" y="1281725"/>
            <a:ext cx="9326400" cy="3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“Fellow traveler” (poputchiki) who became a Soviet classic</a:t>
            </a:r>
            <a:endParaRPr sz="16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Loyal to the regime – especially during the purges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"Just because a few people have been arrested, they make all this fuss!"</a:t>
            </a:r>
            <a:endParaRPr sz="16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“Persecuted” herself for the work on Lenin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99" name="Google Shape;499;p58"/>
          <p:cNvSpPr txBox="1"/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Shaginyan in perspective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