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1D703E-2D5C-C397-6D8C-0A31AB749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BFE4035-CFCB-A695-490F-535BE4ABE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B7CC2DF-EA9D-E707-02DD-C24AAE91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D0E25B-B16F-7B09-67A1-A14734043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4F32F7A-77B0-7EFB-D6A9-10F50A17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924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3BC346-8EFE-62EF-EFE2-F98348DED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D1DCF24-CBFB-5449-22D5-45859F38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F1666D4-C8F2-070D-A3BC-55A8AB83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D869B4-AE5E-2129-5136-0968464F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63A1E97-7FE7-9205-7F3D-705E4A7F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337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D374FE1-9F04-3684-39CD-98524ECAF5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FD08762-7531-8C22-17B8-084165469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8009207-44AF-516D-DDBF-48984DF0C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3C2D48B-4F6B-8949-8885-FCAB55CE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9BFF840-E2FC-FEBF-AC2F-3E2C6683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150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DC2A49-13B6-20CB-24A4-00E258B9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2826FD-9F29-C809-AAE6-7DC4C5862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600F6B-45A3-FBBE-7779-2549984DF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C2D376-AFD3-0D87-2275-63FC37D4A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258241-8AB8-0065-C6E6-B82956667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99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709BB9-F567-BBF2-C7B4-6AA172C33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B31C29A-2088-4C20-0543-EF4E17FF1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6D1E24B-66A1-B4C3-C0D8-4FE02368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FA2ACCE-CB1C-80E8-62F8-EA3789256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482D9D9-6CC4-D652-807A-8BC7AC75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845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1C0013-85D6-0F4F-86FF-35236AC48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36753F0-80B6-EADD-99BE-BF18D6556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B52624-C8ED-8A6C-7903-B3561393A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2BEB101-772E-9619-B820-9A1E07B2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ADB7230-6DDD-E41C-CA25-07FE5142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792D61D-4EAD-E29B-69B8-F115701D7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803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3DF92E-37C8-9FEE-D6A4-CAC40C746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8366224-9B62-F26E-A3D8-0CCA9F650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27E08F9-71A4-6687-1B95-2834471A2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58D1151-5FD3-9AC7-272B-B066CC34E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DE71BC8-57F4-6FA5-B2C3-91FE7725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0849612-EA3A-052D-2365-8F3D5EA2E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63CD0DE-89E4-2EE3-AD1D-C6C932E9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BA6507F-EC49-BFD1-3ADE-C4FBF246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52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B9764E-4D9F-BBF3-714B-4F18DFCC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E9B5720-4E0C-8AE9-D02E-73C7535F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958AF95-5D01-C444-4772-FA3A750B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BAA572B-686B-E869-E667-BE49109DF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701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99556B6-CBCA-2201-92B0-D91C4AB3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5795795-7242-82B2-BF51-A784F3866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C68B1FC-7694-D88B-AD22-6C02B718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278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67B63F-781A-18BB-CC21-8A874A62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8B166E-4946-B721-999B-E3A14B047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42CB70D-851B-84BC-DB39-5143DD235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9BDEC85-4285-7939-0099-D76A459C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F0C8C68-066D-2C26-A1A8-1452D5C35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B874DB6-FC86-2432-C8E5-B1802CE04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766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3B2584C-0851-A8B2-236E-63D8FB99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13037A7-F239-F915-A777-DF0860E8F9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5225E52-79B6-82EC-3BFA-D422A9AAB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7E95E36-1C9C-4A23-D34E-CEEBA357D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C2AF3BC-65A4-E787-FA00-6D89EDD7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B395CE7-4198-B06C-546D-B5983E31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444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762585B-D459-D665-B034-A941A094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EF70095-BF34-EE28-3E82-EC4A83532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F58842F-BBD0-5E97-965C-6325A3B71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50072D-2D4D-4CCF-B388-E2786C986801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65B8C14-4BC1-32BA-7093-44DF1B06F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1698732-1529-47D6-BC4F-F567E9E1C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3242E-8856-4CB6-96CA-B2C7C4E006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204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D7AE26F-6773-B094-4579-49605AEC2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763524"/>
          </a:xfrm>
        </p:spPr>
        <p:txBody>
          <a:bodyPr anchor="b">
            <a:normAutofit/>
          </a:bodyPr>
          <a:lstStyle/>
          <a:p>
            <a:r>
              <a:rPr lang="en-GB" sz="4000" noProof="0" dirty="0"/>
              <a:t>Anna Pankratova (1897-1957)</a:t>
            </a:r>
          </a:p>
        </p:txBody>
      </p:sp>
      <p:pic>
        <p:nvPicPr>
          <p:cNvPr id="1026" name="Picture 2" descr="Történészsors diktatúra idején - Anna Pankratova kommunista mártíromsága">
            <a:extLst>
              <a:ext uri="{FF2B5EF4-FFF2-40B4-BE49-F238E27FC236}">
                <a16:creationId xmlns:a16="http://schemas.microsoft.com/office/drawing/2014/main" id="{B04E37FA-0108-7B34-3E62-DE5EFA3D0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0" r="10616"/>
          <a:stretch>
            <a:fillRect/>
          </a:stretch>
        </p:blipFill>
        <p:spPr bwMode="auto">
          <a:xfrm>
            <a:off x="0" y="71745"/>
            <a:ext cx="3792684" cy="671451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8DCD964-6B85-6365-080F-CFC692E1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216" y="1092708"/>
            <a:ext cx="8033004" cy="5616702"/>
          </a:xfrm>
        </p:spPr>
        <p:txBody>
          <a:bodyPr>
            <a:normAutofit lnSpcReduction="10000"/>
          </a:bodyPr>
          <a:lstStyle/>
          <a:p>
            <a:r>
              <a:rPr lang="en-GB" sz="2200" noProof="0" dirty="0"/>
              <a:t>Born in Odesa in a poor family, but graduated with a degree in history in 1917</a:t>
            </a:r>
          </a:p>
          <a:p>
            <a:r>
              <a:rPr lang="en-GB" sz="2200" noProof="0" dirty="0"/>
              <a:t>First</a:t>
            </a:r>
            <a:r>
              <a:rPr lang="hu-HU" sz="2200" noProof="0" dirty="0"/>
              <a:t>,</a:t>
            </a:r>
            <a:r>
              <a:rPr lang="en-GB" sz="2200" noProof="0" dirty="0"/>
              <a:t> she became an Eser, but in 1919, she joined the Bolsheviks</a:t>
            </a:r>
          </a:p>
          <a:p>
            <a:r>
              <a:rPr lang="en-GB" sz="2200" noProof="0" dirty="0"/>
              <a:t>From 1922, she attended the Institute of Red Professors, where she met Mikhail Pokrovsky</a:t>
            </a:r>
            <a:r>
              <a:rPr lang="hu-HU" sz="2200" noProof="0" dirty="0"/>
              <a:t> and </a:t>
            </a:r>
            <a:r>
              <a:rPr lang="hu-HU" sz="2200" noProof="0" dirty="0" err="1"/>
              <a:t>her</a:t>
            </a:r>
            <a:r>
              <a:rPr lang="hu-HU" sz="2200" noProof="0" dirty="0"/>
              <a:t> </a:t>
            </a:r>
            <a:r>
              <a:rPr lang="hu-HU" sz="2200" noProof="0" dirty="0" err="1"/>
              <a:t>husband</a:t>
            </a:r>
            <a:endParaRPr lang="en-GB" sz="2200" noProof="0" dirty="0"/>
          </a:p>
          <a:p>
            <a:r>
              <a:rPr lang="en-GB" sz="2200" noProof="0" dirty="0"/>
              <a:t>From 1926, she taught at every major higher education institute</a:t>
            </a:r>
            <a:endParaRPr lang="hu-HU" sz="2200" noProof="0" dirty="0"/>
          </a:p>
          <a:p>
            <a:r>
              <a:rPr lang="hu-HU" sz="2200" dirty="0" err="1"/>
              <a:t>Accused</a:t>
            </a:r>
            <a:r>
              <a:rPr lang="hu-HU" sz="2200" dirty="0"/>
              <a:t> of </a:t>
            </a:r>
            <a:r>
              <a:rPr lang="hu-HU" sz="2200" dirty="0" err="1"/>
              <a:t>Trotskyism</a:t>
            </a:r>
            <a:r>
              <a:rPr lang="hu-HU" sz="2200" dirty="0"/>
              <a:t> </a:t>
            </a:r>
            <a:r>
              <a:rPr lang="hu-HU" sz="2200" dirty="0" err="1"/>
              <a:t>but</a:t>
            </a:r>
            <a:r>
              <a:rPr lang="hu-HU" sz="2200" dirty="0"/>
              <a:t> s</a:t>
            </a:r>
            <a:r>
              <a:rPr lang="hu-HU" sz="2200" noProof="0" dirty="0" err="1"/>
              <a:t>urvives</a:t>
            </a:r>
            <a:r>
              <a:rPr lang="hu-HU" sz="2200" noProof="0" dirty="0"/>
              <a:t> </a:t>
            </a:r>
            <a:r>
              <a:rPr lang="hu-HU" sz="2200" noProof="0" dirty="0" err="1"/>
              <a:t>the</a:t>
            </a:r>
            <a:r>
              <a:rPr lang="hu-HU" sz="2200" noProof="0" dirty="0"/>
              <a:t> </a:t>
            </a:r>
            <a:r>
              <a:rPr lang="hu-HU" sz="2200" dirty="0" err="1"/>
              <a:t>purges</a:t>
            </a:r>
            <a:r>
              <a:rPr lang="hu-HU" sz="2200" dirty="0"/>
              <a:t>, </a:t>
            </a:r>
            <a:r>
              <a:rPr lang="hu-HU" sz="2200" dirty="0" err="1"/>
              <a:t>teaches</a:t>
            </a:r>
            <a:r>
              <a:rPr lang="hu-HU" sz="2200" dirty="0"/>
              <a:t> in </a:t>
            </a:r>
            <a:r>
              <a:rPr lang="hu-HU" sz="2200" dirty="0" err="1"/>
              <a:t>Saratov</a:t>
            </a:r>
            <a:endParaRPr lang="en-GB" sz="2200" noProof="0" dirty="0"/>
          </a:p>
          <a:p>
            <a:r>
              <a:rPr lang="en-GB" sz="2200" noProof="0" dirty="0"/>
              <a:t>Her historiography initially was characterised by the Pokrovsky School</a:t>
            </a:r>
          </a:p>
          <a:p>
            <a:pPr lvl="1"/>
            <a:r>
              <a:rPr lang="en-GB" sz="2000" noProof="0" dirty="0"/>
              <a:t>Focus on class struggle and </a:t>
            </a:r>
            <a:r>
              <a:rPr lang="hu-HU" sz="2000" noProof="0" dirty="0" err="1"/>
              <a:t>economics</a:t>
            </a:r>
            <a:r>
              <a:rPr lang="en-GB" sz="2000" noProof="0" dirty="0"/>
              <a:t> instead of „great personalities”</a:t>
            </a:r>
          </a:p>
          <a:p>
            <a:pPr lvl="1"/>
            <a:r>
              <a:rPr lang="en-GB" sz="2000" noProof="0" dirty="0"/>
              <a:t>The Russian Empire as </a:t>
            </a:r>
            <a:r>
              <a:rPr lang="en-GB" sz="2000" noProof="0" dirty="0" err="1"/>
              <a:t>th</a:t>
            </a:r>
            <a:r>
              <a:rPr lang="hu-HU" sz="2000" noProof="0" dirty="0"/>
              <a:t>e ”</a:t>
            </a:r>
            <a:r>
              <a:rPr lang="hu-HU" sz="2000" noProof="0" dirty="0" err="1"/>
              <a:t>prison</a:t>
            </a:r>
            <a:r>
              <a:rPr lang="hu-HU" sz="2000" noProof="0" dirty="0"/>
              <a:t> of </a:t>
            </a:r>
            <a:r>
              <a:rPr lang="hu-HU" sz="2000" noProof="0" dirty="0" err="1"/>
              <a:t>peoples</a:t>
            </a:r>
            <a:r>
              <a:rPr lang="hu-HU" sz="2000" noProof="0" dirty="0"/>
              <a:t>”</a:t>
            </a:r>
            <a:endParaRPr lang="en-GB" sz="2000" noProof="0" dirty="0"/>
          </a:p>
          <a:p>
            <a:pPr lvl="1"/>
            <a:r>
              <a:rPr lang="en-GB" sz="2000" noProof="0" dirty="0"/>
              <a:t>Most of her </a:t>
            </a:r>
            <a:r>
              <a:rPr lang="hu-HU" sz="2000" noProof="0" dirty="0" err="1"/>
              <a:t>work</a:t>
            </a:r>
            <a:r>
              <a:rPr lang="en-GB" sz="2000" noProof="0" dirty="0"/>
              <a:t> </a:t>
            </a:r>
            <a:r>
              <a:rPr lang="hu-HU" sz="2000" noProof="0" dirty="0" err="1"/>
              <a:t>was</a:t>
            </a:r>
            <a:r>
              <a:rPr lang="hu-HU" sz="2000" noProof="0" dirty="0"/>
              <a:t> </a:t>
            </a:r>
            <a:r>
              <a:rPr lang="en-GB" sz="2000" noProof="0" dirty="0"/>
              <a:t>on factory committees and trade unions</a:t>
            </a:r>
            <a:endParaRPr lang="hu-HU" sz="2000" dirty="0"/>
          </a:p>
          <a:p>
            <a:r>
              <a:rPr lang="hu-HU" sz="2200" dirty="0"/>
              <a:t>In </a:t>
            </a:r>
            <a:r>
              <a:rPr lang="hu-HU" sz="2200" dirty="0" err="1"/>
              <a:t>the</a:t>
            </a:r>
            <a:r>
              <a:rPr lang="hu-HU" sz="2200" dirty="0"/>
              <a:t> </a:t>
            </a:r>
            <a:r>
              <a:rPr lang="hu-HU" sz="2200" dirty="0" err="1"/>
              <a:t>late</a:t>
            </a:r>
            <a:r>
              <a:rPr lang="hu-HU" sz="2200" dirty="0"/>
              <a:t> 1930s, </a:t>
            </a:r>
            <a:r>
              <a:rPr lang="hu-HU" sz="2200" dirty="0" err="1"/>
              <a:t>she</a:t>
            </a:r>
            <a:r>
              <a:rPr lang="hu-HU" sz="2200" dirty="0"/>
              <a:t> </a:t>
            </a:r>
            <a:r>
              <a:rPr lang="hu-HU" sz="2200" dirty="0" err="1"/>
              <a:t>denounced</a:t>
            </a:r>
            <a:r>
              <a:rPr lang="hu-HU" sz="2200" dirty="0"/>
              <a:t> </a:t>
            </a:r>
            <a:r>
              <a:rPr lang="hu-HU" sz="2200" dirty="0" err="1"/>
              <a:t>Pokrovsky</a:t>
            </a:r>
            <a:r>
              <a:rPr lang="hu-HU" sz="2200" dirty="0"/>
              <a:t>, </a:t>
            </a:r>
            <a:r>
              <a:rPr lang="hu-HU" sz="2200" dirty="0" err="1"/>
              <a:t>exactly</a:t>
            </a:r>
            <a:r>
              <a:rPr lang="hu-HU" sz="2200" dirty="0"/>
              <a:t> </a:t>
            </a:r>
            <a:r>
              <a:rPr lang="hu-HU" sz="2200" dirty="0" err="1"/>
              <a:t>on</a:t>
            </a:r>
            <a:r>
              <a:rPr lang="hu-HU" sz="2200" dirty="0"/>
              <a:t> </a:t>
            </a:r>
            <a:r>
              <a:rPr lang="hu-HU" sz="2200" dirty="0" err="1"/>
              <a:t>Russian</a:t>
            </a:r>
            <a:r>
              <a:rPr lang="hu-HU" sz="2200" dirty="0"/>
              <a:t> </a:t>
            </a:r>
            <a:r>
              <a:rPr lang="hu-HU" sz="2200" dirty="0" err="1"/>
              <a:t>nationalist</a:t>
            </a:r>
            <a:r>
              <a:rPr lang="hu-HU" sz="2200" dirty="0"/>
              <a:t> </a:t>
            </a:r>
            <a:r>
              <a:rPr lang="hu-HU" sz="2200" dirty="0" err="1"/>
              <a:t>grounds</a:t>
            </a:r>
            <a:r>
              <a:rPr lang="hu-HU" sz="2200" dirty="0"/>
              <a:t> </a:t>
            </a:r>
            <a:r>
              <a:rPr lang="hu-HU" sz="2200" dirty="0" err="1"/>
              <a:t>influenced</a:t>
            </a:r>
            <a:r>
              <a:rPr lang="hu-HU" sz="2200" dirty="0"/>
              <a:t> </a:t>
            </a:r>
            <a:r>
              <a:rPr lang="hu-HU" sz="2200" dirty="0" err="1"/>
              <a:t>by</a:t>
            </a:r>
            <a:r>
              <a:rPr lang="hu-HU" sz="2200" dirty="0"/>
              <a:t> </a:t>
            </a:r>
            <a:r>
              <a:rPr lang="hu-HU" sz="2200" dirty="0" err="1"/>
              <a:t>Stalin</a:t>
            </a:r>
            <a:endParaRPr lang="hu-HU" sz="2200" dirty="0"/>
          </a:p>
          <a:p>
            <a:endParaRPr lang="en-GB" sz="2200" noProof="0" dirty="0"/>
          </a:p>
          <a:p>
            <a:endParaRPr lang="en-GB" sz="2200" noProof="0" dirty="0"/>
          </a:p>
          <a:p>
            <a:endParaRPr lang="en-GB" sz="2200" noProof="0" dirty="0"/>
          </a:p>
          <a:p>
            <a:endParaRPr lang="en-GB" sz="2200" noProof="0" dirty="0"/>
          </a:p>
          <a:p>
            <a:endParaRPr lang="en-GB" sz="2200" noProof="0" dirty="0"/>
          </a:p>
          <a:p>
            <a:endParaRPr lang="en-GB" sz="2200" noProof="0" dirty="0"/>
          </a:p>
          <a:p>
            <a:endParaRPr lang="en-GB" sz="2200" noProof="0" dirty="0"/>
          </a:p>
        </p:txBody>
      </p:sp>
    </p:spTree>
    <p:extLst>
      <p:ext uri="{BB962C8B-B14F-4D97-AF65-F5344CB8AC3E}">
        <p14:creationId xmlns:p14="http://schemas.microsoft.com/office/powerpoint/2010/main" val="2746393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dokumentu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B3BA8FA-2A42-E022-BA71-645CDC7CE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89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138</Words>
  <Application>Microsoft Office PowerPoint</Application>
  <PresentationFormat>Szélesvásznú</PresentationFormat>
  <Paragraphs>16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Office-téma</vt:lpstr>
      <vt:lpstr>Anna Pankratova (1897-1957)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Kovacs</dc:creator>
  <cp:lastModifiedBy>Robert Kovacs</cp:lastModifiedBy>
  <cp:revision>3</cp:revision>
  <dcterms:created xsi:type="dcterms:W3CDTF">2025-10-14T13:23:22Z</dcterms:created>
  <dcterms:modified xsi:type="dcterms:W3CDTF">2025-10-15T05:30:30Z</dcterms:modified>
</cp:coreProperties>
</file>