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6"/>
  </p:handoutMasterIdLst>
  <p:sldIdLst>
    <p:sldId id="256" r:id="rId3"/>
    <p:sldId id="258" r:id="rId5"/>
    <p:sldId id="259" r:id="rId6"/>
    <p:sldId id="261" r:id="rId7"/>
    <p:sldId id="260" r:id="rId8"/>
    <p:sldId id="264" r:id="rId9"/>
    <p:sldId id="262" r:id="rId10"/>
    <p:sldId id="266" r:id="rId11"/>
    <p:sldId id="257" r:id="rId12"/>
    <p:sldId id="263" r:id="rId13"/>
    <p:sldId id="265" r:id="rId14"/>
    <p:sldId id="267" r:id="rId1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42"/>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5" name="直接连接符 6"/>
          <p:cNvCxnSpPr/>
          <p:nvPr>
            <p:custDataLst>
              <p:tags r:id="rId2"/>
            </p:custDataLst>
          </p:nvPr>
        </p:nvCxnSpPr>
        <p:spPr>
          <a:xfrm>
            <a:off x="1912938" y="4314825"/>
            <a:ext cx="243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2032000" y="4314825"/>
            <a:ext cx="221456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4"/>
            </p:custDataLst>
          </p:nvPr>
        </p:nvSpPr>
        <p:spPr>
          <a:xfrm>
            <a:off x="1036938" y="3438525"/>
            <a:ext cx="4190400" cy="700727"/>
          </a:xfrm>
        </p:spPr>
        <p:txBody>
          <a:bodyPr anchor="b">
            <a:normAutofit/>
          </a:bodyPr>
          <a:lstStyle>
            <a:lvl1pPr algn="ctr">
              <a:defRPr sz="3600">
                <a:solidFill>
                  <a:schemeClr val="tx2"/>
                </a:solidFill>
                <a:latin typeface="微软雅黑" charset="-122"/>
                <a:ea typeface="微软雅黑" charset="-122"/>
              </a:defRPr>
            </a:lvl1pPr>
          </a:lstStyle>
          <a:p>
            <a:r>
              <a:rPr lang="zh-CN" altLang="en-US" noProof="1"/>
              <a:t>单击此处编辑标题</a:t>
            </a:r>
            <a:endParaRPr lang="zh-CN" altLang="en-US" noProof="1"/>
          </a:p>
        </p:txBody>
      </p:sp>
      <p:sp>
        <p:nvSpPr>
          <p:cNvPr id="3" name="副标题 2"/>
          <p:cNvSpPr>
            <a:spLocks noGrp="1"/>
          </p:cNvSpPr>
          <p:nvPr>
            <p:ph type="subTitle" idx="1"/>
            <p:custDataLst>
              <p:tags r:id="rId5"/>
            </p:custDataLst>
          </p:nvPr>
        </p:nvSpPr>
        <p:spPr>
          <a:xfrm>
            <a:off x="1036938" y="4514851"/>
            <a:ext cx="4190400" cy="317180"/>
          </a:xfrm>
        </p:spPr>
        <p:txBody>
          <a:bodyPr>
            <a:normAutofit/>
          </a:bodyP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14" name="日期占位符 3"/>
          <p:cNvSpPr>
            <a:spLocks noGrp="1"/>
          </p:cNvSpPr>
          <p:nvPr>
            <p:ph type="dt" sz="half" idx="13"/>
            <p:custDataLst>
              <p:tags r:id="rId6"/>
            </p:custDataLst>
          </p:nvPr>
        </p:nvSpPr>
        <p:spPr/>
        <p:txBody>
          <a:bodyPr/>
          <a:lstStyle>
            <a:lvl1pPr>
              <a:defRPr>
                <a:latin typeface="微软雅黑" charset="-122"/>
                <a:ea typeface="微软雅黑" charset="-122"/>
                <a:cs typeface="微软雅黑" charset="-122"/>
              </a:defRPr>
            </a:lvl1pPr>
          </a:lstStyle>
          <a:p>
            <a:fld id="{760FBDFE-C587-4B4C-A407-44438C67B59E}" type="datetimeFigureOut">
              <a:rPr lang="zh-CN" altLang="en-US" smtClean="0"/>
            </a:fld>
            <a:endParaRPr lang="zh-CN" altLang="en-US"/>
          </a:p>
        </p:txBody>
      </p:sp>
      <p:sp>
        <p:nvSpPr>
          <p:cNvPr id="15" name="页脚占位符 4"/>
          <p:cNvSpPr>
            <a:spLocks noGrp="1"/>
          </p:cNvSpPr>
          <p:nvPr>
            <p:ph type="ftr" sz="quarter" idx="14"/>
            <p:custDataLst>
              <p:tags r:id="rId7"/>
            </p:custDataLst>
          </p:nvPr>
        </p:nvSpPr>
        <p:spPr/>
        <p:txBody>
          <a:bodyPr/>
          <a:lstStyle>
            <a:lvl1pPr>
              <a:defRPr>
                <a:latin typeface="微软雅黑" charset="-122"/>
                <a:ea typeface="微软雅黑" charset="-122"/>
                <a:cs typeface="微软雅黑" charset="-122"/>
              </a:defRPr>
            </a:lvl1pPr>
          </a:lstStyle>
          <a:p>
            <a:endParaRPr lang="zh-CN" altLang="en-US"/>
          </a:p>
        </p:txBody>
      </p:sp>
      <p:sp>
        <p:nvSpPr>
          <p:cNvPr id="16" name="灯片编号占位符 5"/>
          <p:cNvSpPr>
            <a:spLocks noGrp="1"/>
          </p:cNvSpPr>
          <p:nvPr>
            <p:ph type="sldNum" sz="quarter" idx="15"/>
            <p:custDataLst>
              <p:tags r:id="rId8"/>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669930" y="952508"/>
            <a:ext cx="10852237" cy="5388907"/>
          </a:xfrm>
        </p:spPr>
        <p:txBody>
          <a:bodyPr/>
          <a:lstStyle>
            <a:lvl1pPr>
              <a:defRPr/>
            </a:lvl1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3"/>
            </p:custDataLst>
          </p:nvPr>
        </p:nvSpPr>
        <p:spPr/>
        <p:txBody>
          <a:bodyPr/>
          <a:lstStyle>
            <a:lvl1pPr>
              <a:defRPr/>
            </a:lvl1pPr>
          </a:lstStyle>
          <a:p>
            <a:fld id="{760FBDFE-C587-4B4C-A407-44438C67B59E}" type="datetimeFigureOut">
              <a:rPr lang="zh-CN" altLang="en-US" smtClean="0"/>
            </a:fld>
            <a:endParaRPr lang="zh-CN" altLang="en-US"/>
          </a:p>
        </p:txBody>
      </p:sp>
      <p:sp>
        <p:nvSpPr>
          <p:cNvPr id="4" name="页脚占位符 4"/>
          <p:cNvSpPr>
            <a:spLocks noGrp="1"/>
          </p:cNvSpPr>
          <p:nvPr>
            <p:ph type="ftr" sz="quarter" idx="15"/>
            <p:custDataLst>
              <p:tags r:id="rId4"/>
            </p:custDataLst>
          </p:nvPr>
        </p:nvSpPr>
        <p:spPr/>
        <p:txBody>
          <a:bodyPr/>
          <a:lstStyle>
            <a:lvl1pPr>
              <a:defRPr/>
            </a:lvl1pPr>
          </a:lstStyle>
          <a:p>
            <a:endParaRPr lang="zh-CN" altLang="en-US"/>
          </a:p>
        </p:txBody>
      </p:sp>
      <p:sp>
        <p:nvSpPr>
          <p:cNvPr id="5" name="灯片编号占位符 5"/>
          <p:cNvSpPr>
            <a:spLocks noGrp="1"/>
          </p:cNvSpPr>
          <p:nvPr>
            <p:ph type="sldNum" sz="quarter" idx="16"/>
            <p:custDataLst>
              <p:tags r:id="rId5"/>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303175" y="2738120"/>
            <a:ext cx="5421600" cy="1090800"/>
          </a:xfrm>
        </p:spPr>
        <p:txBody>
          <a:bodyPr rIns="25400" rtlCol="0" anchor="ctr">
            <a:noAutofit/>
          </a:bodyPr>
          <a:lstStyle>
            <a:lvl1pPr marL="0" marR="0" algn="l" defTabSz="914400" rtl="0" eaLnBrk="1" fontAlgn="auto" latinLnBrk="0" hangingPunct="1">
              <a:lnSpc>
                <a:spcPct val="100000"/>
              </a:lnSpc>
              <a:buNone/>
              <a:defRPr kumimoji="0" lang="zh-CN" altLang="en-US" sz="5400" b="1" i="0" u="none" strike="noStrike" kern="1200" cap="none" spc="600" normalizeH="0" baseline="0" noProof="1" dirty="0">
                <a:solidFill>
                  <a:schemeClr val="tx2"/>
                </a:solidFill>
                <a:uFillTx/>
                <a:latin typeface="微软雅黑" charset="-122"/>
                <a:ea typeface="微软雅黑" charset="-122"/>
                <a:cs typeface="微软雅黑" charset="-122"/>
                <a:sym typeface="+mn-ea"/>
              </a:defRPr>
            </a:lvl1pPr>
          </a:lstStyle>
          <a:p>
            <a:pPr lvl="0"/>
            <a:r>
              <a:rPr lang="zh-CN" altLang="en-US" noProof="1">
                <a:sym typeface="+mn-ea"/>
              </a:rPr>
              <a:t>编辑标题</a:t>
            </a:r>
            <a:endParaRPr noProof="1">
              <a:sym typeface="+mn-ea"/>
            </a:endParaRPr>
          </a:p>
        </p:txBody>
      </p:sp>
      <p:sp>
        <p:nvSpPr>
          <p:cNvPr id="3" name="日期占位符 3"/>
          <p:cNvSpPr>
            <a:spLocks noGrp="1"/>
          </p:cNvSpPr>
          <p:nvPr>
            <p:ph type="dt" sz="half" idx="10"/>
            <p:custDataLst>
              <p:tags r:id="rId3"/>
            </p:custDataLst>
          </p:nvPr>
        </p:nvSpPr>
        <p:spPr/>
        <p:txBody>
          <a:bodyPr/>
          <a:lstStyle>
            <a:lvl1pPr>
              <a:defRPr/>
            </a:lvl1pPr>
          </a:lstStyle>
          <a:p>
            <a:pPr>
              <a:defRPr/>
            </a:pPr>
            <a:endParaRPr lang="zh-CN" altLang="en-US"/>
          </a:p>
        </p:txBody>
      </p:sp>
      <p:sp>
        <p:nvSpPr>
          <p:cNvPr id="4"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5"/>
            </p:custDataLst>
          </p:nvPr>
        </p:nvSpPr>
        <p:spPr/>
        <p:txBody>
          <a:bodyPr/>
          <a:lstStyle>
            <a:lvl1pPr>
              <a:defRPr/>
            </a:lvl1pPr>
          </a:lstStyle>
          <a:p>
            <a:pPr>
              <a:defRPr/>
            </a:pPr>
            <a:fld id="{42992814-EA41-4E92-BD9F-9B3797F3ED26}" type="slidenum">
              <a:rPr lang="zh-CN" altLang="en-US"/>
            </a:fld>
            <a:endParaRPr lang="zh-CN" alt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charset="-122"/>
                <a:ea typeface="微软雅黑" charset="-122"/>
                <a:cs typeface="微软雅黑"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4"/>
            </p:custDataLst>
          </p:nvPr>
        </p:nvSpPr>
        <p:spPr/>
        <p:txBody>
          <a:bodyPr/>
          <a:lstStyle>
            <a:lvl1pPr>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4" name="直接连接符 6"/>
          <p:cNvCxnSpPr/>
          <p:nvPr>
            <p:custDataLst>
              <p:tags r:id="rId2"/>
            </p:custDataLst>
          </p:nvPr>
        </p:nvCxnSpPr>
        <p:spPr>
          <a:xfrm flipH="1">
            <a:off x="4110038" y="3198813"/>
            <a:ext cx="808196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
            </p:custDataLst>
          </p:nvPr>
        </p:nvSpPr>
        <p:spPr>
          <a:xfrm>
            <a:off x="4097111" y="2382361"/>
            <a:ext cx="7904390" cy="701731"/>
          </a:xfrm>
        </p:spPr>
        <p:txBody>
          <a:bodyPr anchor="b">
            <a:normAutofit/>
          </a:bodyPr>
          <a:lstStyle>
            <a:lvl1pPr>
              <a:defRPr sz="4400" b="0">
                <a:solidFill>
                  <a:schemeClr val="tx1">
                    <a:lumMod val="65000"/>
                    <a:lumOff val="35000"/>
                  </a:schemeClr>
                </a:solidFill>
              </a:defRPr>
            </a:lvl1pPr>
          </a:lstStyle>
          <a:p>
            <a:r>
              <a:rPr lang="zh-CN" altLang="en-US" noProof="1"/>
              <a:t>单击此处编辑母版标题样式</a:t>
            </a:r>
            <a:endParaRPr lang="zh-CN" altLang="en-US" noProof="1"/>
          </a:p>
        </p:txBody>
      </p:sp>
      <p:sp>
        <p:nvSpPr>
          <p:cNvPr id="3" name="文本占位符 2"/>
          <p:cNvSpPr>
            <a:spLocks noGrp="1"/>
          </p:cNvSpPr>
          <p:nvPr>
            <p:ph type="body" idx="1"/>
            <p:custDataLst>
              <p:tags r:id="rId4"/>
            </p:custDataLst>
          </p:nvPr>
        </p:nvSpPr>
        <p:spPr>
          <a:xfrm>
            <a:off x="4097110" y="3315284"/>
            <a:ext cx="7904390" cy="286232"/>
          </a:xfrm>
        </p:spPr>
        <p:txBody>
          <a:bodyPr>
            <a:normAutofit/>
          </a:bodyPr>
          <a:lstStyle>
            <a:lvl1pPr marL="0" indent="0">
              <a:buNone/>
              <a:defRPr sz="1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fld id="{760FBDFE-C587-4B4C-A407-44438C67B59E}" type="datetimeFigureOut">
              <a:rPr lang="zh-CN" altLang="en-US" smtClean="0"/>
            </a:fld>
            <a:endParaRPr lang="zh-CN" altLang="en-US"/>
          </a:p>
        </p:txBody>
      </p:sp>
      <p:sp>
        <p:nvSpPr>
          <p:cNvPr id="6" name="页脚占位符 4"/>
          <p:cNvSpPr>
            <a:spLocks noGrp="1"/>
          </p:cNvSpPr>
          <p:nvPr>
            <p:ph type="ftr" sz="quarter" idx="11"/>
            <p:custDataLst>
              <p:tags r:id="rId6"/>
            </p:custDataLst>
          </p:nvPr>
        </p:nvSpPr>
        <p:spPr/>
        <p:txBody>
          <a:bodyPr/>
          <a:lstStyle>
            <a:lvl1pPr>
              <a:defRPr>
                <a:latin typeface="微软雅黑" charset="-122"/>
                <a:ea typeface="微软雅黑" charset="-122"/>
                <a:cs typeface="微软雅黑" charset="-122"/>
              </a:defRPr>
            </a:lvl1pPr>
          </a:lstStyle>
          <a:p>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charset="-122"/>
                <a:ea typeface="微软雅黑" charset="-122"/>
                <a:cs typeface="微软雅黑"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5pPr>
          </a:lstStyle>
          <a:p>
            <a:pPr lvl="0"/>
            <a:r>
              <a:rPr lang="zh-CN" altLang="en-US" noProof="1"/>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charset="-122"/>
                <a:ea typeface="微软雅黑" charset="-122"/>
              </a:defRPr>
            </a:lvl1pPr>
            <a:lvl2pPr>
              <a:defRPr sz="1600">
                <a:latin typeface="微软雅黑" charset="-122"/>
                <a:ea typeface="微软雅黑" charset="-122"/>
              </a:defRPr>
            </a:lvl2pPr>
            <a:lvl3pPr>
              <a:defRPr sz="1600">
                <a:latin typeface="微软雅黑" charset="-122"/>
                <a:ea typeface="微软雅黑" charset="-122"/>
              </a:defRPr>
            </a:lvl3pPr>
            <a:lvl4pPr>
              <a:defRPr sz="1600">
                <a:latin typeface="微软雅黑" charset="-122"/>
                <a:ea typeface="微软雅黑" charset="-122"/>
              </a:defRPr>
            </a:lvl4pPr>
            <a:lvl5pPr>
              <a:defRPr sz="1600">
                <a:latin typeface="微软雅黑" charset="-122"/>
                <a:ea typeface="微软雅黑"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fld id="{760FBDFE-C587-4B4C-A407-44438C67B59E}" type="datetimeFigureOut">
              <a:rPr lang="zh-CN" altLang="en-US" smtClean="0"/>
            </a:fld>
            <a:endParaRPr lang="zh-CN" altLang="en-US"/>
          </a:p>
        </p:txBody>
      </p:sp>
      <p:sp>
        <p:nvSpPr>
          <p:cNvPr id="6" name="页脚占位符 4"/>
          <p:cNvSpPr>
            <a:spLocks noGrp="1"/>
          </p:cNvSpPr>
          <p:nvPr>
            <p:ph type="ftr" sz="quarter" idx="11"/>
            <p:custDataLst>
              <p:tags r:id="rId6"/>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charset="-122"/>
                <a:ea typeface="微软雅黑" charset="-122"/>
                <a:cs typeface="微软雅黑" charset="-122"/>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p:custDataLst>
              <p:tags r:id="rId3"/>
            </p:custDataLst>
          </p:nvPr>
        </p:nvSpPr>
        <p:spPr>
          <a:xfrm>
            <a:off x="669930" y="952508"/>
            <a:ext cx="5283242"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charset="-122"/>
                <a:ea typeface="微软雅黑"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custDataLst>
              <p:tags r:id="rId4"/>
            </p:custDataLst>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5pPr>
          </a:lstStyle>
          <a:p>
            <a:pPr lvl="0"/>
            <a:r>
              <a:rPr lang="zh-CN" altLang="en-US" noProof="1"/>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5" name="文本占位符 4"/>
          <p:cNvSpPr>
            <a:spLocks noGrp="1"/>
          </p:cNvSpPr>
          <p:nvPr>
            <p:ph type="body" sz="quarter" idx="3"/>
            <p:custDataLst>
              <p:tags r:id="rId5"/>
            </p:custDataLst>
          </p:nvPr>
        </p:nvSpPr>
        <p:spPr>
          <a:xfrm>
            <a:off x="6235750" y="952508"/>
            <a:ext cx="528324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2000" b="0" i="0" u="none" strike="noStrike" kern="1200" cap="none" spc="200" normalizeH="0" baseline="0" noProof="1" dirty="0">
                <a:solidFill>
                  <a:schemeClr val="tx1"/>
                </a:solidFill>
                <a:uFillTx/>
                <a:latin typeface="微软雅黑" charset="-122"/>
                <a:ea typeface="微软雅黑" charset="-122"/>
                <a:cs typeface="微软雅黑"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a:t>
            </a:r>
            <a:r>
              <a:rPr lang="zh-CN" altLang="en-US" noProof="1">
                <a:sym typeface="+mn-ea"/>
              </a:rPr>
              <a:t>编辑母版文本样式</a:t>
            </a:r>
            <a:endParaRPr lang="zh-CN" altLang="en-US" noProof="1">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5pPr>
          </a:lstStyle>
          <a:p>
            <a:pPr lvl="0"/>
            <a:r>
              <a:rPr lang="zh-CN" altLang="en-US" noProof="1"/>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7"/>
            </p:custDataLst>
          </p:nvPr>
        </p:nvSpPr>
        <p:spPr/>
        <p:txBody>
          <a:bodyPr/>
          <a:lstStyle>
            <a:lvl1pPr>
              <a:defRPr/>
            </a:lvl1pPr>
          </a:lstStyle>
          <a:p>
            <a:fld id="{760FBDFE-C587-4B4C-A407-44438C67B59E}" type="datetimeFigureOut">
              <a:rPr lang="zh-CN" altLang="en-US" smtClean="0"/>
            </a:fld>
            <a:endParaRPr lang="zh-CN" altLang="en-US"/>
          </a:p>
        </p:txBody>
      </p:sp>
      <p:sp>
        <p:nvSpPr>
          <p:cNvPr id="8" name="页脚占位符 4"/>
          <p:cNvSpPr>
            <a:spLocks noGrp="1"/>
          </p:cNvSpPr>
          <p:nvPr>
            <p:ph type="ftr" sz="quarter" idx="11"/>
            <p:custDataLst>
              <p:tags r:id="rId8"/>
            </p:custDataLst>
          </p:nvPr>
        </p:nvSpPr>
        <p:spPr/>
        <p:txBody>
          <a:bodyPr/>
          <a:lstStyle>
            <a:lvl1pPr>
              <a:defRPr/>
            </a:lvl1pPr>
          </a:lstStyle>
          <a:p>
            <a:endParaRPr lang="zh-CN" altLang="en-US"/>
          </a:p>
        </p:txBody>
      </p:sp>
      <p:sp>
        <p:nvSpPr>
          <p:cNvPr id="9" name="灯片编号占位符 5"/>
          <p:cNvSpPr>
            <a:spLocks noGrp="1"/>
          </p:cNvSpPr>
          <p:nvPr>
            <p:ph type="sldNum" sz="quarter" idx="12"/>
            <p:custDataLst>
              <p:tags r:id="rId9"/>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3"/>
          <p:cNvSpPr>
            <a:spLocks noGrp="1"/>
          </p:cNvSpPr>
          <p:nvPr>
            <p:ph type="dt" sz="half" idx="10"/>
            <p:custDataLst>
              <p:tags r:id="rId2"/>
            </p:custDataLst>
          </p:nvPr>
        </p:nvSpPr>
        <p:spPr/>
        <p:txBody>
          <a:bodyPr/>
          <a:lstStyle>
            <a:lvl1pPr>
              <a:defRPr/>
            </a:lvl1pPr>
          </a:lstStyle>
          <a:p>
            <a:pPr>
              <a:defRPr/>
            </a:pPr>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pPr>
              <a:defRPr/>
            </a:pPr>
            <a:fld id="{EFBAA113-0A0D-4826-9E23-1280D9003A42}" type="slidenum">
              <a:rPr lang="zh-CN" altLang="en-US"/>
            </a:fld>
            <a:endParaRPr lang="zh-CN" alt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smtClean="0"/>
            </a:fld>
            <a:endParaRPr lang="zh-CN" altLang="en-US"/>
          </a:p>
        </p:txBody>
      </p:sp>
      <p:sp>
        <p:nvSpPr>
          <p:cNvPr id="3"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charset="-122"/>
                <a:ea typeface="微软雅黑" charset="-122"/>
                <a:cs typeface="微软雅黑" charset="-122"/>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600" b="0" i="0" u="none" strike="noStrike" kern="1200" cap="none" spc="150" normalizeH="0" baseline="0" noProof="1" dirty="0">
                <a:solidFill>
                  <a:schemeClr val="tx1"/>
                </a:solidFill>
                <a:uFillTx/>
                <a:latin typeface="微软雅黑" charset="-122"/>
                <a:ea typeface="微软雅黑"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endParaRPr lang="zh-CN" altLang="en-US" noProof="1">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微软雅黑" charset="-122"/>
                <a:ea typeface="微软雅黑" charset="-122"/>
                <a:cs typeface="微软雅黑" charset="-122"/>
                <a:sym typeface="+mn-ea"/>
              </a:defRPr>
            </a:lvl1pPr>
          </a:lstStyle>
          <a:p>
            <a:pPr lvl="0"/>
            <a:r>
              <a:rPr lang="zh-CN" altLang="en-US" noProof="1"/>
              <a:t>单击此处</a:t>
            </a:r>
            <a:r>
              <a:rPr lang="zh-CN" altLang="en-US" noProof="1">
                <a:sym typeface="+mn-ea"/>
              </a:rPr>
              <a:t>编辑母版文本样式</a:t>
            </a:r>
            <a:endParaRPr lang="zh-CN" altLang="en-US" noProof="1">
              <a:sym typeface="+mn-ea"/>
            </a:endParaRPr>
          </a:p>
        </p:txBody>
      </p:sp>
      <p:sp>
        <p:nvSpPr>
          <p:cNvPr id="5" name="日期占位符 3"/>
          <p:cNvSpPr>
            <a:spLocks noGrp="1"/>
          </p:cNvSpPr>
          <p:nvPr>
            <p:ph type="dt" sz="half" idx="10"/>
            <p:custDataLst>
              <p:tags r:id="rId5"/>
            </p:custDataLst>
          </p:nvPr>
        </p:nvSpPr>
        <p:spPr/>
        <p:txBody>
          <a:bodyPr/>
          <a:lstStyle>
            <a:lvl1pPr>
              <a:defRPr/>
            </a:lvl1pPr>
          </a:lstStyle>
          <a:p>
            <a:fld id="{9EFD9D74-47D9-4702-A33C-335B63B48DBF}" type="datetimeFigureOut">
              <a:rPr lang="zh-CN" altLang="en-US" smtClean="0"/>
            </a:fld>
            <a:endParaRPr lang="zh-CN" altLang="en-US" dirty="0"/>
          </a:p>
        </p:txBody>
      </p:sp>
      <p:sp>
        <p:nvSpPr>
          <p:cNvPr id="6" name="页脚占位符 4"/>
          <p:cNvSpPr>
            <a:spLocks noGrp="1"/>
          </p:cNvSpPr>
          <p:nvPr>
            <p:ph type="ftr" sz="quarter" idx="11"/>
            <p:custDataLst>
              <p:tags r:id="rId6"/>
            </p:custDataLst>
          </p:nvPr>
        </p:nvSpPr>
        <p:spPr/>
        <p:txBody>
          <a:bodyPr/>
          <a:lstStyle>
            <a:lvl1pPr>
              <a:defRPr/>
            </a:lvl1pPr>
          </a:lstStyle>
          <a:p>
            <a:endParaRPr lang="zh-CN" altLang="en-US" dirty="0"/>
          </a:p>
        </p:txBody>
      </p:sp>
      <p:sp>
        <p:nvSpPr>
          <p:cNvPr id="7" name="灯片编号占位符 5"/>
          <p:cNvSpPr>
            <a:spLocks noGrp="1"/>
          </p:cNvSpPr>
          <p:nvPr>
            <p:ph type="sldNum" sz="quarter" idx="12"/>
            <p:custDataLst>
              <p:tags r:id="rId7"/>
            </p:custDataLst>
          </p:nvPr>
        </p:nvSpPr>
        <p:spPr/>
        <p:txBody>
          <a:bodyPr/>
          <a:lstStyle>
            <a:lvl1pPr>
              <a:defRPr/>
            </a:lvl1p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charset="-122"/>
                <a:ea typeface="微软雅黑" charset="-122"/>
                <a:cs typeface="微软雅黑" charset="-122"/>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charset="-122"/>
                <a:ea typeface="微软雅黑" charset="-122"/>
              </a:defRPr>
            </a:lvl1pPr>
            <a:lvl2pPr indent="0" eaLnBrk="1" fontAlgn="auto" latinLnBrk="0" hangingPunct="1">
              <a:defRPr>
                <a:latin typeface="微软雅黑" charset="-122"/>
                <a:ea typeface="微软雅黑" charset="-122"/>
              </a:defRPr>
            </a:lvl2pPr>
            <a:lvl3pPr indent="0" eaLnBrk="1" fontAlgn="auto" latinLnBrk="0" hangingPunct="1">
              <a:defRPr>
                <a:latin typeface="微软雅黑" charset="-122"/>
                <a:ea typeface="微软雅黑" charset="-122"/>
              </a:defRPr>
            </a:lvl3pPr>
            <a:lvl4pPr indent="0" eaLnBrk="1" fontAlgn="auto" latinLnBrk="0" hangingPunct="1">
              <a:defRPr>
                <a:latin typeface="微软雅黑" charset="-122"/>
                <a:ea typeface="微软雅黑" charset="-122"/>
              </a:defRPr>
            </a:lvl4pPr>
            <a:lvl5pPr indent="0" eaLnBrk="1" fontAlgn="auto" latinLnBrk="0" hangingPunct="1">
              <a:defRPr>
                <a:latin typeface="微软雅黑" charset="-122"/>
                <a:ea typeface="微软雅黑"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7E6E6"/>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2"/>
            </p:custDataLst>
          </p:nvPr>
        </p:nvSpPr>
        <p:spPr bwMode="auto">
          <a:xfrm>
            <a:off x="669925" y="442913"/>
            <a:ext cx="108521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custDataLst>
              <p:tags r:id="rId13"/>
            </p:custDataLst>
          </p:nvPr>
        </p:nvSpPr>
        <p:spPr bwMode="auto">
          <a:xfrm>
            <a:off x="669925" y="952500"/>
            <a:ext cx="1085215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879475" y="6350000"/>
            <a:ext cx="2700338" cy="315913"/>
          </a:xfrm>
          <a:prstGeom prst="rect">
            <a:avLst/>
          </a:prstGeom>
        </p:spPr>
        <p:txBody>
          <a:bodyPr vert="horz" lIns="91440" tIns="45720" rIns="91440" bIns="45720" rtlCol="0" anchor="ctr">
            <a:normAutofit/>
          </a:bodyPr>
          <a:lstStyle>
            <a:lvl1pPr algn="l">
              <a:buFontTx/>
              <a:buNone/>
              <a:defRPr sz="1200">
                <a:solidFill>
                  <a:schemeClr val="tx1">
                    <a:tint val="75000"/>
                  </a:schemeClr>
                </a:solidFill>
                <a:latin typeface="微软雅黑" charset="-122"/>
                <a:ea typeface="微软雅黑" charset="-122"/>
                <a:cs typeface="微软雅黑"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15"/>
            </p:custDataLst>
          </p:nvPr>
        </p:nvSpPr>
        <p:spPr>
          <a:xfrm>
            <a:off x="4116388" y="6350000"/>
            <a:ext cx="3959225" cy="315913"/>
          </a:xfrm>
          <a:prstGeom prst="rect">
            <a:avLst/>
          </a:prstGeom>
        </p:spPr>
        <p:txBody>
          <a:bodyPr vert="horz" lIns="91440" tIns="45720" rIns="91440" bIns="45720" rtlCol="0" anchor="ctr">
            <a:normAutofit/>
          </a:bodyPr>
          <a:lstStyle>
            <a:lvl1pPr algn="ctr">
              <a:buFontTx/>
              <a:buNone/>
              <a:defRPr sz="1200">
                <a:solidFill>
                  <a:schemeClr val="tx1">
                    <a:tint val="75000"/>
                  </a:schemeClr>
                </a:solidFill>
                <a:latin typeface="微软雅黑" charset="-122"/>
                <a:ea typeface="微软雅黑" charset="-122"/>
                <a:cs typeface="微软雅黑"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0000"/>
            <a:ext cx="2700338" cy="315913"/>
          </a:xfrm>
          <a:prstGeom prst="rect">
            <a:avLst/>
          </a:prstGeom>
        </p:spPr>
        <p:txBody>
          <a:bodyPr vert="horz" lIns="91440" tIns="45720" rIns="91440" bIns="45720" rtlCol="0" anchor="ctr">
            <a:normAutofit/>
          </a:bodyPr>
          <a:lstStyle>
            <a:lvl1pPr algn="r">
              <a:buFontTx/>
              <a:buNone/>
              <a:defRPr sz="1200">
                <a:solidFill>
                  <a:schemeClr val="tx1">
                    <a:tint val="75000"/>
                  </a:schemeClr>
                </a:solidFill>
                <a:latin typeface="微软雅黑" charset="-122"/>
                <a:cs typeface="微软雅黑" charset="-122"/>
              </a:defRPr>
            </a:lvl1pPr>
          </a:lstStyle>
          <a:p>
            <a:fld id="{49AE70B2-8BF9-45C0-BB95-33D1B9D3A854}" type="slidenum">
              <a:rPr lang="zh-CN" altLang="en-US" smtClean="0"/>
            </a:fld>
            <a:endParaRPr lang="zh-CN" altLang="en-US"/>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noProof="1">
              <a:latin typeface="微软雅黑" charset="-122"/>
              <a:cs typeface="微软雅黑"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fontAlgn="base" hangingPunct="1">
        <a:spcBef>
          <a:spcPct val="0"/>
        </a:spcBef>
        <a:spcAft>
          <a:spcPct val="0"/>
        </a:spcAft>
        <a:defRPr sz="2400" b="1" kern="1200" spc="200">
          <a:solidFill>
            <a:schemeClr val="tx1"/>
          </a:solidFill>
          <a:latin typeface="微软雅黑" charset="-122"/>
          <a:ea typeface="微软雅黑" charset="-122"/>
          <a:cs typeface="微软雅黑" charset="-122"/>
        </a:defRPr>
      </a:lvl1pPr>
      <a:lvl2pPr algn="l" rtl="0" eaLnBrk="1" fontAlgn="base" hangingPunct="1">
        <a:spcBef>
          <a:spcPct val="0"/>
        </a:spcBef>
        <a:spcAft>
          <a:spcPct val="0"/>
        </a:spcAft>
        <a:defRPr sz="2400" b="1">
          <a:solidFill>
            <a:schemeClr val="tx1"/>
          </a:solidFill>
          <a:latin typeface="微软雅黑" charset="-122"/>
          <a:ea typeface="微软雅黑" charset="-122"/>
        </a:defRPr>
      </a:lvl2pPr>
      <a:lvl3pPr algn="l" rtl="0" eaLnBrk="1" fontAlgn="base" hangingPunct="1">
        <a:spcBef>
          <a:spcPct val="0"/>
        </a:spcBef>
        <a:spcAft>
          <a:spcPct val="0"/>
        </a:spcAft>
        <a:defRPr sz="2400" b="1">
          <a:solidFill>
            <a:schemeClr val="tx1"/>
          </a:solidFill>
          <a:latin typeface="微软雅黑" charset="-122"/>
          <a:ea typeface="微软雅黑" charset="-122"/>
        </a:defRPr>
      </a:lvl3pPr>
      <a:lvl4pPr algn="l" rtl="0" eaLnBrk="1" fontAlgn="base" hangingPunct="1">
        <a:spcBef>
          <a:spcPct val="0"/>
        </a:spcBef>
        <a:spcAft>
          <a:spcPct val="0"/>
        </a:spcAft>
        <a:defRPr sz="2400" b="1">
          <a:solidFill>
            <a:schemeClr val="tx1"/>
          </a:solidFill>
          <a:latin typeface="微软雅黑" charset="-122"/>
          <a:ea typeface="微软雅黑" charset="-122"/>
        </a:defRPr>
      </a:lvl4pPr>
      <a:lvl5pPr algn="l" rtl="0" eaLnBrk="1" fontAlgn="base" hangingPunct="1">
        <a:spcBef>
          <a:spcPct val="0"/>
        </a:spcBef>
        <a:spcAft>
          <a:spcPct val="0"/>
        </a:spcAft>
        <a:defRPr sz="2400" b="1">
          <a:solidFill>
            <a:schemeClr val="tx1"/>
          </a:solidFill>
          <a:latin typeface="微软雅黑" charset="-122"/>
          <a:ea typeface="微软雅黑" charset="-122"/>
        </a:defRPr>
      </a:lvl5pPr>
      <a:lvl6pPr marL="457200" algn="l" rtl="0" eaLnBrk="1" fontAlgn="base" hangingPunct="1">
        <a:spcBef>
          <a:spcPct val="0"/>
        </a:spcBef>
        <a:spcAft>
          <a:spcPct val="0"/>
        </a:spcAft>
        <a:defRPr sz="2400" b="1">
          <a:solidFill>
            <a:schemeClr val="tx1"/>
          </a:solidFill>
          <a:latin typeface="微软雅黑" charset="-122"/>
          <a:ea typeface="微软雅黑" charset="-122"/>
        </a:defRPr>
      </a:lvl6pPr>
      <a:lvl7pPr marL="914400" algn="l" rtl="0" eaLnBrk="1" fontAlgn="base" hangingPunct="1">
        <a:spcBef>
          <a:spcPct val="0"/>
        </a:spcBef>
        <a:spcAft>
          <a:spcPct val="0"/>
        </a:spcAft>
        <a:defRPr sz="2400" b="1">
          <a:solidFill>
            <a:schemeClr val="tx1"/>
          </a:solidFill>
          <a:latin typeface="微软雅黑" charset="-122"/>
          <a:ea typeface="微软雅黑" charset="-122"/>
        </a:defRPr>
      </a:lvl7pPr>
      <a:lvl8pPr marL="1371600" algn="l" rtl="0" eaLnBrk="1" fontAlgn="base" hangingPunct="1">
        <a:spcBef>
          <a:spcPct val="0"/>
        </a:spcBef>
        <a:spcAft>
          <a:spcPct val="0"/>
        </a:spcAft>
        <a:defRPr sz="2400" b="1">
          <a:solidFill>
            <a:schemeClr val="tx1"/>
          </a:solidFill>
          <a:latin typeface="微软雅黑" charset="-122"/>
          <a:ea typeface="微软雅黑" charset="-122"/>
        </a:defRPr>
      </a:lvl8pPr>
      <a:lvl9pPr marL="1828800" algn="l" rtl="0" eaLnBrk="1" fontAlgn="base" hangingPunct="1">
        <a:spcBef>
          <a:spcPct val="0"/>
        </a:spcBef>
        <a:spcAft>
          <a:spcPct val="0"/>
        </a:spcAft>
        <a:defRPr sz="2400" b="1">
          <a:solidFill>
            <a:schemeClr val="tx1"/>
          </a:solidFill>
          <a:latin typeface="微软雅黑" charset="-122"/>
          <a:ea typeface="微软雅黑" charset="-122"/>
        </a:defRPr>
      </a:lvl9pPr>
    </p:titleStyle>
    <p:bodyStyle>
      <a:lvl1pPr marL="228600" indent="-228600" algn="l" rtl="0" eaLnBrk="1" fontAlgn="base" hangingPunct="1">
        <a:lnSpc>
          <a:spcPct val="130000"/>
        </a:lnSpc>
        <a:spcBef>
          <a:spcPct val="0"/>
        </a:spcBef>
        <a:spcAft>
          <a:spcPts val="1000"/>
        </a:spcAft>
        <a:buFont typeface="Arial" panose="020B0604020202090204" pitchFamily="34" charset="0"/>
        <a:buChar char="•"/>
        <a:defRPr sz="1600" kern="1200" spc="150">
          <a:solidFill>
            <a:schemeClr val="tx1"/>
          </a:solidFill>
          <a:latin typeface="微软雅黑" charset="-122"/>
          <a:ea typeface="微软雅黑" charset="-122"/>
          <a:cs typeface="微软雅黑" charset="-122"/>
        </a:defRPr>
      </a:lvl1pPr>
      <a:lvl2pPr marL="685800" indent="-228600" algn="l" defTabSz="0" rtl="0" eaLnBrk="1" fontAlgn="base" hangingPunct="1">
        <a:lnSpc>
          <a:spcPct val="130000"/>
        </a:lnSpc>
        <a:spcBef>
          <a:spcPct val="0"/>
        </a:spcBef>
        <a:spcAft>
          <a:spcPts val="1000"/>
        </a:spcAft>
        <a:buFont typeface="Arial" panose="020B0604020202090204" pitchFamily="34" charset="0"/>
        <a:buChar char="•"/>
        <a:tabLst>
          <a:tab pos="1609725" algn="l"/>
        </a:tabLst>
        <a:defRPr sz="1600" kern="1200" spc="150">
          <a:solidFill>
            <a:schemeClr val="tx1"/>
          </a:solidFill>
          <a:latin typeface="微软雅黑" charset="-122"/>
          <a:ea typeface="微软雅黑" charset="-122"/>
          <a:cs typeface="微软雅黑" charset="-122"/>
        </a:defRPr>
      </a:lvl2pPr>
      <a:lvl3pPr marL="1143000" indent="-228600" algn="l" defTabSz="0" rtl="0" eaLnBrk="1" fontAlgn="base" hangingPunct="1">
        <a:lnSpc>
          <a:spcPct val="130000"/>
        </a:lnSpc>
        <a:spcBef>
          <a:spcPct val="0"/>
        </a:spcBef>
        <a:spcAft>
          <a:spcPts val="1000"/>
        </a:spcAft>
        <a:buFont typeface="Arial" panose="020B0604020202090204" pitchFamily="34" charset="0"/>
        <a:buChar char="•"/>
        <a:tabLst>
          <a:tab pos="1609725" algn="l"/>
        </a:tabLst>
        <a:defRPr sz="1600" kern="1200" spc="150">
          <a:solidFill>
            <a:schemeClr val="tx1"/>
          </a:solidFill>
          <a:latin typeface="微软雅黑" charset="-122"/>
          <a:ea typeface="微软雅黑" charset="-122"/>
          <a:cs typeface="微软雅黑" charset="-122"/>
        </a:defRPr>
      </a:lvl3pPr>
      <a:lvl4pPr marL="1600200" indent="-228600" algn="l" defTabSz="0" rtl="0" eaLnBrk="1" fontAlgn="base" hangingPunct="1">
        <a:lnSpc>
          <a:spcPct val="130000"/>
        </a:lnSpc>
        <a:spcBef>
          <a:spcPct val="0"/>
        </a:spcBef>
        <a:spcAft>
          <a:spcPts val="1000"/>
        </a:spcAft>
        <a:buFont typeface="Arial" panose="020B0604020202090204" pitchFamily="34" charset="0"/>
        <a:buChar char="•"/>
        <a:tabLst>
          <a:tab pos="1609725" algn="l"/>
        </a:tabLst>
        <a:defRPr sz="1600" kern="1200" spc="150">
          <a:solidFill>
            <a:schemeClr val="tx1"/>
          </a:solidFill>
          <a:latin typeface="微软雅黑" charset="-122"/>
          <a:ea typeface="微软雅黑" charset="-122"/>
          <a:cs typeface="微软雅黑" charset="-122"/>
        </a:defRPr>
      </a:lvl4pPr>
      <a:lvl5pPr marL="2057400" indent="-228600" algn="l" defTabSz="0" rtl="0" eaLnBrk="1" fontAlgn="base" hangingPunct="1">
        <a:lnSpc>
          <a:spcPct val="130000"/>
        </a:lnSpc>
        <a:spcBef>
          <a:spcPct val="0"/>
        </a:spcBef>
        <a:spcAft>
          <a:spcPts val="1000"/>
        </a:spcAft>
        <a:buFont typeface="Arial" panose="020B0604020202090204" pitchFamily="34" charset="0"/>
        <a:buChar char="•"/>
        <a:tabLst>
          <a:tab pos="1609725" algn="l"/>
        </a:tabLst>
        <a:defRPr sz="1600" kern="1200" spc="150">
          <a:solidFill>
            <a:schemeClr val="tx1"/>
          </a:solidFill>
          <a:latin typeface="微软雅黑" charset="-122"/>
          <a:ea typeface="微软雅黑" charset="-122"/>
          <a:cs typeface="微软雅黑" charset="-122"/>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64.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66.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p>
            <a:endParaRPr lang="zh-CN" altLang="en-US"/>
          </a:p>
        </p:txBody>
      </p:sp>
      <p:sp>
        <p:nvSpPr>
          <p:cNvPr id="4" name="副标题 3"/>
          <p:cNvSpPr>
            <a:spLocks noGrp="1"/>
          </p:cNvSpPr>
          <p:nvPr>
            <p:ph type="subTitle" idx="1"/>
          </p:nvPr>
        </p:nvSpPr>
        <p:spPr/>
        <p:txBody>
          <a:bodyPr/>
          <a:p>
            <a:endParaRPr lang="zh-CN" altLang="en-US"/>
          </a:p>
        </p:txBody>
      </p:sp>
      <p:pic>
        <p:nvPicPr>
          <p:cNvPr id="6" name="图片 5" descr="/private/var/folders/7_/8_8442lj2pjdnjrtz_gbb2yr0000gn/T/com.kingsoft.wpsoffice.mac/picturecompress_20251015060956/output_1.pngoutput_1"/>
          <p:cNvPicPr>
            <a:picLocks noChangeAspect="1"/>
          </p:cNvPicPr>
          <p:nvPr/>
        </p:nvPicPr>
        <p:blipFill>
          <a:blip r:embed="rId1"/>
          <a:stretch>
            <a:fillRect/>
          </a:stretch>
        </p:blipFill>
        <p:spPr>
          <a:xfrm>
            <a:off x="925830" y="0"/>
            <a:ext cx="5251450" cy="6858000"/>
          </a:xfrm>
          <a:prstGeom prst="rect">
            <a:avLst/>
          </a:prstGeom>
        </p:spPr>
      </p:pic>
      <p:pic>
        <p:nvPicPr>
          <p:cNvPr id="7" name="图片 6" descr="/private/var/folders/7_/8_8442lj2pjdnjrtz_gbb2yr0000gn/T/com.kingsoft.wpsoffice.mac/picturecompress_20251015061257/output_1.pngoutput_1"/>
          <p:cNvPicPr>
            <a:picLocks noChangeAspect="1"/>
          </p:cNvPicPr>
          <p:nvPr>
            <p:custDataLst>
              <p:tags r:id="rId2"/>
            </p:custDataLst>
          </p:nvPr>
        </p:nvPicPr>
        <p:blipFill>
          <a:blip r:embed="rId3"/>
          <a:stretch>
            <a:fillRect/>
          </a:stretch>
        </p:blipFill>
        <p:spPr>
          <a:xfrm>
            <a:off x="6510655" y="0"/>
            <a:ext cx="529082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511175" y="732155"/>
            <a:ext cx="7193915" cy="5393055"/>
          </a:xfrm>
          <a:prstGeom prst="rect">
            <a:avLst/>
          </a:prstGeom>
        </p:spPr>
      </p:pic>
      <p:pic>
        <p:nvPicPr>
          <p:cNvPr id="5" name="图片 4" descr="截屏2025-10-15 04.36.57"/>
          <p:cNvPicPr>
            <a:picLocks noChangeAspect="1"/>
          </p:cNvPicPr>
          <p:nvPr/>
        </p:nvPicPr>
        <p:blipFill>
          <a:blip r:embed="rId2"/>
          <a:stretch>
            <a:fillRect/>
          </a:stretch>
        </p:blipFill>
        <p:spPr>
          <a:xfrm>
            <a:off x="5641975" y="798830"/>
            <a:ext cx="6959600" cy="5756910"/>
          </a:xfrm>
          <a:prstGeom prst="rect">
            <a:avLst/>
          </a:prstGeom>
        </p:spPr>
      </p:pic>
      <p:sp>
        <p:nvSpPr>
          <p:cNvPr id="6" name="文本框 5"/>
          <p:cNvSpPr txBox="1"/>
          <p:nvPr/>
        </p:nvSpPr>
        <p:spPr>
          <a:xfrm>
            <a:off x="152400" y="5781675"/>
            <a:ext cx="4846320" cy="1076325"/>
          </a:xfrm>
          <a:prstGeom prst="rect">
            <a:avLst/>
          </a:prstGeom>
          <a:noFill/>
        </p:spPr>
        <p:txBody>
          <a:bodyPr wrap="square" rtlCol="0">
            <a:spAutoFit/>
          </a:bodyPr>
          <a:p>
            <a:r>
              <a:rPr lang="zh-CN" altLang="en-US" sz="1600"/>
              <a:t>Chen, Tina Mai. "Female icons, feminist iconography? Socialist rhetoric and women's agency in 1950s China." Gender &amp; History 15, no. 2 (2003): 268-295.</a:t>
            </a:r>
            <a:endParaRPr lang="zh-CN" altLang="en-US"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屏2025-10-15 05.22.22"/>
          <p:cNvPicPr>
            <a:picLocks noChangeAspect="1"/>
          </p:cNvPicPr>
          <p:nvPr/>
        </p:nvPicPr>
        <p:blipFill>
          <a:blip r:embed="rId1"/>
          <a:stretch>
            <a:fillRect/>
          </a:stretch>
        </p:blipFill>
        <p:spPr>
          <a:xfrm>
            <a:off x="513080" y="306070"/>
            <a:ext cx="8483600" cy="3276600"/>
          </a:xfrm>
          <a:prstGeom prst="rect">
            <a:avLst/>
          </a:prstGeom>
        </p:spPr>
      </p:pic>
      <p:sp>
        <p:nvSpPr>
          <p:cNvPr id="5" name="文本框 4"/>
          <p:cNvSpPr txBox="1"/>
          <p:nvPr/>
        </p:nvSpPr>
        <p:spPr>
          <a:xfrm>
            <a:off x="439420" y="3728720"/>
            <a:ext cx="8100060" cy="2306955"/>
          </a:xfrm>
          <a:prstGeom prst="rect">
            <a:avLst/>
          </a:prstGeom>
          <a:noFill/>
        </p:spPr>
        <p:txBody>
          <a:bodyPr wrap="square" rtlCol="0">
            <a:spAutoFit/>
          </a:bodyPr>
          <a:p>
            <a:r>
              <a:rPr lang="zh-CN" altLang="en-US" sz="2400"/>
              <a:t>“D was accused of many crimes, the main one being ‘promoting the bourgeois maternal love education policy,’ because she praised and supported the Soviet educational theorists who believed that teachers should care for students like mothers do：using love to warm students’ hearts so they could truly accept education.”</a:t>
            </a:r>
            <a:endParaRPr lang="zh-CN" altLang="en-US" sz="2400"/>
          </a:p>
        </p:txBody>
      </p:sp>
      <p:sp>
        <p:nvSpPr>
          <p:cNvPr id="6" name="文本框 5"/>
          <p:cNvSpPr txBox="1"/>
          <p:nvPr/>
        </p:nvSpPr>
        <p:spPr>
          <a:xfrm>
            <a:off x="8996680" y="179070"/>
            <a:ext cx="3195320" cy="460375"/>
          </a:xfrm>
          <a:prstGeom prst="rect">
            <a:avLst/>
          </a:prstGeom>
          <a:noFill/>
        </p:spPr>
        <p:txBody>
          <a:bodyPr wrap="square" rtlCol="0">
            <a:spAutoFit/>
          </a:bodyPr>
          <a:p>
            <a:r>
              <a:rPr lang="en-US" altLang="zh-CN" sz="2400"/>
              <a:t>The Sino-Soviet split</a:t>
            </a:r>
            <a:endParaRPr lang="en-US" altLang="zh-CN" sz="2400"/>
          </a:p>
        </p:txBody>
      </p:sp>
      <p:pic>
        <p:nvPicPr>
          <p:cNvPr id="7" name="图片 6"/>
          <p:cNvPicPr>
            <a:picLocks noChangeAspect="1"/>
          </p:cNvPicPr>
          <p:nvPr/>
        </p:nvPicPr>
        <p:blipFill>
          <a:blip r:embed="rId2"/>
          <a:stretch>
            <a:fillRect/>
          </a:stretch>
        </p:blipFill>
        <p:spPr>
          <a:xfrm>
            <a:off x="8797925" y="1009650"/>
            <a:ext cx="3394075" cy="48380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Incorporating women into </a:t>
            </a:r>
            <a:r>
              <a:t>“</a:t>
            </a:r>
            <a:r>
              <a:rPr lang="en-US" altLang="zh-CN"/>
              <a:t>intellectual history</a:t>
            </a:r>
            <a:r>
              <a:t>”</a:t>
            </a:r>
          </a:p>
        </p:txBody>
      </p:sp>
      <p:sp>
        <p:nvSpPr>
          <p:cNvPr id="3" name="内容占位符 2"/>
          <p:cNvSpPr>
            <a:spLocks noGrp="1"/>
          </p:cNvSpPr>
          <p:nvPr>
            <p:ph idx="1"/>
          </p:nvPr>
        </p:nvSpPr>
        <p:spPr>
          <a:xfrm>
            <a:off x="669882" y="1050298"/>
            <a:ext cx="10852237" cy="5388907"/>
          </a:xfrm>
        </p:spPr>
        <p:txBody>
          <a:bodyPr/>
          <a:p>
            <a:r>
              <a:rPr lang="en-US" altLang="zh-CN" sz="2000"/>
              <a:t>Sources/genre: memoirs, diaries, magazines, oral histories (anecdotes)</a:t>
            </a:r>
            <a:endParaRPr lang="en-US" altLang="zh-CN" sz="2000"/>
          </a:p>
          <a:p>
            <a:r>
              <a:rPr lang="en-US" altLang="zh-CN" sz="2000"/>
              <a:t>Private VS Public dichotomy; </a:t>
            </a:r>
            <a:r>
              <a:rPr sz="2000"/>
              <a:t>“</a:t>
            </a:r>
            <a:r>
              <a:rPr lang="en-US" altLang="zh-CN" sz="2000"/>
              <a:t>The Scylla and the Charybis</a:t>
            </a:r>
            <a:r>
              <a:rPr sz="2000"/>
              <a:t>”</a:t>
            </a:r>
            <a:endParaRPr sz="2000"/>
          </a:p>
          <a:p>
            <a:r>
              <a:rPr lang="en-US" altLang="zh-CN" sz="2000"/>
              <a:t>The woman question - women as subject or object?</a:t>
            </a:r>
            <a:endParaRPr lang="en-US" altLang="zh-CN" sz="2000"/>
          </a:p>
        </p:txBody>
      </p:sp>
      <p:pic>
        <p:nvPicPr>
          <p:cNvPr id="4" name="图片 3" descr="截屏2025-10-15 05.47.10"/>
          <p:cNvPicPr>
            <a:picLocks noChangeAspect="1"/>
          </p:cNvPicPr>
          <p:nvPr/>
        </p:nvPicPr>
        <p:blipFill>
          <a:blip r:embed="rId1"/>
          <a:stretch>
            <a:fillRect/>
          </a:stretch>
        </p:blipFill>
        <p:spPr>
          <a:xfrm>
            <a:off x="1466215" y="2893060"/>
            <a:ext cx="8907780" cy="37426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sz="3200"/>
              <a:t>Maria Klenova (1898—1976)</a:t>
            </a:r>
            <a:endParaRPr lang="en-US" altLang="zh-CN" sz="3200"/>
          </a:p>
        </p:txBody>
      </p:sp>
      <p:pic>
        <p:nvPicPr>
          <p:cNvPr id="6" name="内容占位符 5"/>
          <p:cNvPicPr>
            <a:picLocks noChangeAspect="1"/>
          </p:cNvPicPr>
          <p:nvPr>
            <p:ph idx="1"/>
            <p:custDataLst>
              <p:tags r:id="rId1"/>
            </p:custDataLst>
          </p:nvPr>
        </p:nvPicPr>
        <p:blipFill>
          <a:blip r:embed="rId2"/>
          <a:stretch>
            <a:fillRect/>
          </a:stretch>
        </p:blipFill>
        <p:spPr>
          <a:xfrm>
            <a:off x="669925" y="1136650"/>
            <a:ext cx="3957955" cy="5388610"/>
          </a:xfrm>
          <a:prstGeom prst="rect">
            <a:avLst/>
          </a:prstGeom>
        </p:spPr>
      </p:pic>
      <p:sp>
        <p:nvSpPr>
          <p:cNvPr id="9" name="文本框 8"/>
          <p:cNvSpPr txBox="1"/>
          <p:nvPr/>
        </p:nvSpPr>
        <p:spPr>
          <a:xfrm>
            <a:off x="5088890" y="1421765"/>
            <a:ext cx="6590665" cy="2306955"/>
          </a:xfrm>
          <a:prstGeom prst="rect">
            <a:avLst/>
          </a:prstGeom>
          <a:noFill/>
        </p:spPr>
        <p:txBody>
          <a:bodyPr wrap="square" rtlCol="0">
            <a:spAutoFit/>
          </a:bodyPr>
          <a:p>
            <a:r>
              <a:rPr lang="zh-CN" altLang="en-US" sz="2400">
                <a:cs typeface="+mn-lt"/>
              </a:rPr>
              <a:t>“If I’d a gift for artistic writing, it would be a novel about the life of scientists,</a:t>
            </a:r>
            <a:endParaRPr lang="zh-CN" altLang="en-US" sz="2400">
              <a:cs typeface="+mn-lt"/>
            </a:endParaRPr>
          </a:p>
          <a:p>
            <a:r>
              <a:rPr lang="zh-CN" altLang="en-US" sz="2400">
                <a:cs typeface="+mn-lt"/>
              </a:rPr>
              <a:t>showing all the depths and hideousness of the vestiges of capitalism in the consciousness</a:t>
            </a:r>
            <a:endParaRPr lang="zh-CN" altLang="en-US" sz="2400">
              <a:cs typeface="+mn-lt"/>
            </a:endParaRPr>
          </a:p>
          <a:p>
            <a:r>
              <a:rPr lang="zh-CN" altLang="en-US" sz="2400">
                <a:cs typeface="+mn-lt"/>
              </a:rPr>
              <a:t>of representatives of the upper levels of the Soviet intelligentsia</a:t>
            </a:r>
            <a:r>
              <a:rPr lang="en-US" altLang="zh-CN" sz="2400">
                <a:cs typeface="+mn-lt"/>
              </a:rPr>
              <a:t>.</a:t>
            </a:r>
            <a:r>
              <a:rPr lang="zh-CN" altLang="en-US" sz="2400">
                <a:cs typeface="+mn-lt"/>
              </a:rPr>
              <a:t>”</a:t>
            </a:r>
            <a:endParaRPr lang="zh-CN" altLang="en-US" sz="2400">
              <a:cs typeface="+mn-lt"/>
            </a:endParaRPr>
          </a:p>
        </p:txBody>
      </p:sp>
      <p:sp>
        <p:nvSpPr>
          <p:cNvPr id="10" name="文本框 9"/>
          <p:cNvSpPr txBox="1"/>
          <p:nvPr/>
        </p:nvSpPr>
        <p:spPr>
          <a:xfrm>
            <a:off x="5088890" y="3895090"/>
            <a:ext cx="6590665" cy="1568450"/>
          </a:xfrm>
          <a:prstGeom prst="rect">
            <a:avLst/>
          </a:prstGeom>
          <a:noFill/>
        </p:spPr>
        <p:txBody>
          <a:bodyPr wrap="square" rtlCol="0">
            <a:spAutoFit/>
          </a:bodyPr>
          <a:p>
            <a:r>
              <a:rPr lang="zh-CN" altLang="en-US" sz="2400">
                <a:cs typeface="+mn-lt"/>
              </a:rPr>
              <a:t>“</a:t>
            </a:r>
            <a:r>
              <a:rPr lang="en-US" altLang="zh-CN" sz="2400">
                <a:cs typeface="+mn-lt"/>
              </a:rPr>
              <a:t>I</a:t>
            </a:r>
            <a:r>
              <a:rPr lang="zh-CN" altLang="en-US" sz="2400">
                <a:cs typeface="+mn-lt"/>
              </a:rPr>
              <a:t>t’s always possible to establish friendly</a:t>
            </a:r>
            <a:endParaRPr lang="zh-CN" altLang="en-US" sz="2400">
              <a:cs typeface="+mn-lt"/>
            </a:endParaRPr>
          </a:p>
          <a:p>
            <a:r>
              <a:rPr lang="zh-CN" altLang="en-US" sz="2400">
                <a:cs typeface="+mn-lt"/>
              </a:rPr>
              <a:t>relationships when nobody looks on a female scientist as ‘a woman’. </a:t>
            </a:r>
            <a:r>
              <a:rPr lang="zh-CN" altLang="en-US" sz="2400" b="1">
                <a:cs typeface="+mn-lt"/>
              </a:rPr>
              <a:t>I’m not a</a:t>
            </a:r>
            <a:endParaRPr lang="zh-CN" altLang="en-US" sz="2400" b="1">
              <a:cs typeface="+mn-lt"/>
            </a:endParaRPr>
          </a:p>
          <a:p>
            <a:r>
              <a:rPr lang="zh-CN" altLang="en-US" sz="2400" b="1">
                <a:cs typeface="+mn-lt"/>
              </a:rPr>
              <a:t>woman; I’m a professor, I’m 56 years old!</a:t>
            </a:r>
            <a:endParaRPr lang="zh-CN" altLang="en-US" sz="2400" b="1">
              <a:cs typeface="+mn-lt"/>
            </a:endParaRPr>
          </a:p>
        </p:txBody>
      </p:sp>
      <p:sp>
        <p:nvSpPr>
          <p:cNvPr id="11" name="文本框 10"/>
          <p:cNvSpPr txBox="1"/>
          <p:nvPr/>
        </p:nvSpPr>
        <p:spPr>
          <a:xfrm>
            <a:off x="4991100" y="5630545"/>
            <a:ext cx="6786880" cy="737235"/>
          </a:xfrm>
          <a:prstGeom prst="rect">
            <a:avLst/>
          </a:prstGeom>
          <a:noFill/>
        </p:spPr>
        <p:txBody>
          <a:bodyPr wrap="square" rtlCol="0">
            <a:spAutoFit/>
          </a:bodyPr>
          <a:p>
            <a:r>
              <a:rPr lang="zh-CN" altLang="en-US" sz="1400"/>
              <a:t>Kalemeneva, Ekaterina, and Julia Lajus. "Soviet female experts in the polar regions." In The Palgrave Handbook of Women and Gender in Twentieth-Century Russia and the Soviet Union, pp. 267-283. London: Palgrave Macmillan UK, 2017.</a:t>
            </a:r>
            <a:endParaRPr lang="zh-CN" altLang="en-US"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屏2025-10-15 02.17.46"/>
          <p:cNvPicPr>
            <a:picLocks noChangeAspect="1"/>
          </p:cNvPicPr>
          <p:nvPr/>
        </p:nvPicPr>
        <p:blipFill>
          <a:blip r:embed="rId1"/>
          <a:stretch>
            <a:fillRect/>
          </a:stretch>
        </p:blipFill>
        <p:spPr>
          <a:xfrm>
            <a:off x="2047240" y="121920"/>
            <a:ext cx="7124700" cy="4343400"/>
          </a:xfrm>
          <a:prstGeom prst="rect">
            <a:avLst/>
          </a:prstGeom>
        </p:spPr>
      </p:pic>
      <p:sp>
        <p:nvSpPr>
          <p:cNvPr id="5" name="文本框 4"/>
          <p:cNvSpPr txBox="1"/>
          <p:nvPr/>
        </p:nvSpPr>
        <p:spPr>
          <a:xfrm>
            <a:off x="9273540" y="4036060"/>
            <a:ext cx="4064000" cy="368300"/>
          </a:xfrm>
          <a:prstGeom prst="rect">
            <a:avLst/>
          </a:prstGeom>
          <a:noFill/>
        </p:spPr>
        <p:txBody>
          <a:bodyPr wrap="square" rtlCol="0">
            <a:spAutoFit/>
          </a:bodyPr>
          <a:p>
            <a:r>
              <a:rPr lang="en-US" altLang="zh-CN"/>
              <a:t>Shantara, 1953</a:t>
            </a:r>
            <a:endParaRPr lang="en-US" altLang="zh-CN"/>
          </a:p>
        </p:txBody>
      </p:sp>
      <p:pic>
        <p:nvPicPr>
          <p:cNvPr id="6" name="图片 5"/>
          <p:cNvPicPr>
            <a:picLocks noChangeAspect="1"/>
          </p:cNvPicPr>
          <p:nvPr>
            <p:custDataLst>
              <p:tags r:id="rId2"/>
            </p:custDataLst>
          </p:nvPr>
        </p:nvPicPr>
        <p:blipFill>
          <a:blip r:embed="rId3"/>
          <a:stretch>
            <a:fillRect/>
          </a:stretch>
        </p:blipFill>
        <p:spPr>
          <a:xfrm>
            <a:off x="400685" y="3833495"/>
            <a:ext cx="1871980" cy="2664460"/>
          </a:xfrm>
          <a:prstGeom prst="rect">
            <a:avLst/>
          </a:prstGeom>
        </p:spPr>
      </p:pic>
      <p:sp>
        <p:nvSpPr>
          <p:cNvPr id="8" name="文本框 7"/>
          <p:cNvSpPr txBox="1"/>
          <p:nvPr/>
        </p:nvSpPr>
        <p:spPr>
          <a:xfrm>
            <a:off x="2626360" y="4848860"/>
            <a:ext cx="9166860" cy="1805305"/>
          </a:xfrm>
          <a:prstGeom prst="rect">
            <a:avLst/>
          </a:prstGeom>
          <a:noFill/>
        </p:spPr>
        <p:txBody>
          <a:bodyPr wrap="square" rtlCol="0">
            <a:noAutofit/>
          </a:bodyPr>
          <a:p>
            <a:r>
              <a:rPr lang="zh-CN" altLang="en-US" sz="2400">
                <a:cs typeface="+mn-lt"/>
              </a:rPr>
              <a:t>“</a:t>
            </a:r>
            <a:r>
              <a:rPr lang="en-US" altLang="zh-CN" sz="2400">
                <a:cs typeface="+mn-lt"/>
              </a:rPr>
              <a:t>...</a:t>
            </a:r>
            <a:r>
              <a:rPr lang="zh-CN" altLang="en-US" sz="2400">
                <a:cs typeface="+mn-lt"/>
              </a:rPr>
              <a:t>female scientists</a:t>
            </a:r>
            <a:r>
              <a:rPr lang="en-US" altLang="zh-CN" sz="2400">
                <a:cs typeface="+mn-lt"/>
              </a:rPr>
              <a:t> </a:t>
            </a:r>
            <a:r>
              <a:rPr lang="zh-CN" altLang="en-US" sz="2400">
                <a:cs typeface="+mn-lt"/>
              </a:rPr>
              <a:t>shouldn’t only fulfil their scientific work but should also fight for their right to</a:t>
            </a:r>
            <a:r>
              <a:rPr lang="en-US" altLang="zh-CN" sz="2400">
                <a:cs typeface="+mn-lt"/>
              </a:rPr>
              <a:t> </a:t>
            </a:r>
            <a:r>
              <a:rPr lang="zh-CN" altLang="en-US" sz="2400">
                <a:cs typeface="+mn-lt"/>
              </a:rPr>
              <a:t>work equally with men. … It requires much moderation, delicacy, moral purity</a:t>
            </a:r>
            <a:r>
              <a:rPr lang="en-US" altLang="zh-CN" sz="2400">
                <a:cs typeface="+mn-lt"/>
              </a:rPr>
              <a:t> </a:t>
            </a:r>
            <a:r>
              <a:rPr lang="zh-CN" altLang="en-US" sz="2400">
                <a:cs typeface="+mn-lt"/>
              </a:rPr>
              <a:t>and endurance in order to overcome all of these attitudes</a:t>
            </a:r>
            <a:r>
              <a:rPr lang="en-US" altLang="zh-CN" sz="2400">
                <a:cs typeface="+mn-lt"/>
              </a:rPr>
              <a:t>.</a:t>
            </a:r>
            <a:r>
              <a:rPr lang="zh-CN" altLang="en-US" sz="2400">
                <a:cs typeface="+mn-lt"/>
              </a:rPr>
              <a:t>”</a:t>
            </a:r>
            <a:endParaRPr lang="zh-CN" altLang="en-US" sz="2400">
              <a:cs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截屏2025-10-15 03.03.12"/>
          <p:cNvPicPr>
            <a:picLocks noChangeAspect="1"/>
          </p:cNvPicPr>
          <p:nvPr/>
        </p:nvPicPr>
        <p:blipFill>
          <a:blip r:embed="rId1"/>
          <a:stretch>
            <a:fillRect/>
          </a:stretch>
        </p:blipFill>
        <p:spPr>
          <a:xfrm>
            <a:off x="0" y="0"/>
            <a:ext cx="6308090" cy="3777615"/>
          </a:xfrm>
          <a:prstGeom prst="rect">
            <a:avLst/>
          </a:prstGeom>
        </p:spPr>
      </p:pic>
      <p:pic>
        <p:nvPicPr>
          <p:cNvPr id="5" name="图片 4" descr="截屏2025-10-15 03.01.09"/>
          <p:cNvPicPr>
            <a:picLocks noChangeAspect="1"/>
          </p:cNvPicPr>
          <p:nvPr/>
        </p:nvPicPr>
        <p:blipFill>
          <a:blip r:embed="rId2"/>
          <a:stretch>
            <a:fillRect/>
          </a:stretch>
        </p:blipFill>
        <p:spPr>
          <a:xfrm>
            <a:off x="3495040" y="3300095"/>
            <a:ext cx="8696960" cy="3557905"/>
          </a:xfrm>
          <a:prstGeom prst="rect">
            <a:avLst/>
          </a:prstGeom>
        </p:spPr>
      </p:pic>
      <p:sp>
        <p:nvSpPr>
          <p:cNvPr id="6" name="文本框 5"/>
          <p:cNvSpPr txBox="1"/>
          <p:nvPr/>
        </p:nvSpPr>
        <p:spPr>
          <a:xfrm>
            <a:off x="7458075" y="1299845"/>
            <a:ext cx="4064000" cy="521970"/>
          </a:xfrm>
          <a:prstGeom prst="rect">
            <a:avLst/>
          </a:prstGeom>
          <a:noFill/>
        </p:spPr>
        <p:txBody>
          <a:bodyPr wrap="square" rtlCol="0">
            <a:spAutoFit/>
          </a:bodyPr>
          <a:p>
            <a:r>
              <a:rPr lang="en-US" altLang="ru-RU" sz="2800"/>
              <a:t>“</a:t>
            </a:r>
            <a:r>
              <a:rPr lang="ru-RU" altLang="zh-CN" sz="2800"/>
              <a:t>наша мымра</a:t>
            </a:r>
            <a:r>
              <a:rPr lang="en-US" altLang="ru-RU" sz="2800"/>
              <a:t>”</a:t>
            </a:r>
            <a:endParaRPr lang="en-US" altLang="ru-RU"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custDataLst>
              <p:tags r:id="rId1"/>
            </p:custDataLst>
          </p:nvPr>
        </p:nvPicPr>
        <p:blipFill>
          <a:blip r:embed="rId2"/>
          <a:stretch>
            <a:fillRect/>
          </a:stretch>
        </p:blipFill>
        <p:spPr>
          <a:xfrm>
            <a:off x="7557770" y="1469390"/>
            <a:ext cx="3340735" cy="5388610"/>
          </a:xfrm>
          <a:prstGeom prst="rect">
            <a:avLst/>
          </a:prstGeom>
        </p:spPr>
      </p:pic>
      <p:pic>
        <p:nvPicPr>
          <p:cNvPr id="4" name="图片 3" descr="截屏2025-10-15 02.59.50"/>
          <p:cNvPicPr>
            <a:picLocks noChangeAspect="1"/>
          </p:cNvPicPr>
          <p:nvPr/>
        </p:nvPicPr>
        <p:blipFill>
          <a:blip r:embed="rId3"/>
          <a:stretch>
            <a:fillRect/>
          </a:stretch>
        </p:blipFill>
        <p:spPr>
          <a:xfrm>
            <a:off x="306705" y="1595755"/>
            <a:ext cx="6813550" cy="5136515"/>
          </a:xfrm>
          <a:prstGeom prst="rect">
            <a:avLst/>
          </a:prstGeom>
        </p:spPr>
      </p:pic>
      <p:pic>
        <p:nvPicPr>
          <p:cNvPr id="5" name="图片 4" descr="截屏2025-10-15 02.59.35"/>
          <p:cNvPicPr>
            <a:picLocks noChangeAspect="1"/>
          </p:cNvPicPr>
          <p:nvPr/>
        </p:nvPicPr>
        <p:blipFill>
          <a:blip r:embed="rId4"/>
          <a:srcRect b="58487"/>
          <a:stretch>
            <a:fillRect/>
          </a:stretch>
        </p:blipFill>
        <p:spPr>
          <a:xfrm>
            <a:off x="5158105" y="92710"/>
            <a:ext cx="6428740" cy="1700530"/>
          </a:xfrm>
          <a:prstGeom prst="rect">
            <a:avLst/>
          </a:prstGeom>
        </p:spPr>
      </p:pic>
      <p:sp>
        <p:nvSpPr>
          <p:cNvPr id="7" name="文本框 6"/>
          <p:cNvSpPr txBox="1"/>
          <p:nvPr/>
        </p:nvSpPr>
        <p:spPr>
          <a:xfrm>
            <a:off x="1028700" y="612775"/>
            <a:ext cx="4064000" cy="521970"/>
          </a:xfrm>
          <a:prstGeom prst="rect">
            <a:avLst/>
          </a:prstGeom>
          <a:noFill/>
        </p:spPr>
        <p:txBody>
          <a:bodyPr wrap="square" rtlCol="0">
            <a:spAutoFit/>
          </a:bodyPr>
          <a:p>
            <a:r>
              <a:rPr lang="en-US" altLang="zh-CN" sz="2800"/>
              <a:t>The Woman Question</a:t>
            </a:r>
            <a:endParaRPr lang="en-US" altLang="zh-CN"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69882" y="1001403"/>
            <a:ext cx="10852237" cy="5388907"/>
          </a:xfrm>
        </p:spPr>
        <p:txBody>
          <a:bodyPr/>
          <a:p>
            <a:r>
              <a:rPr lang="zh-CN" altLang="en-US" sz="2000"/>
              <a:t>“With the possible exception of the Soviet leader Mikhail Kalinin, who was identified as a peasant for his whole life despite being the equivalent of president of the Soviet Union, peasants in general could cease to be peasants and could "rise" into the working class if they moved to the cities and joined the vanguard of the proletariat. Russian and Soviet women, however, remained "women" no matter how many advanced degrees they might have in physics or mathematics. Thus Kollontai and Krupskaia had to battle against the notion that they were "just women" their whole lives.”</a:t>
            </a:r>
            <a:endParaRPr lang="zh-CN" altLang="en-US" sz="2000"/>
          </a:p>
        </p:txBody>
      </p:sp>
      <p:sp>
        <p:nvSpPr>
          <p:cNvPr id="4" name="文本框 3"/>
          <p:cNvSpPr txBox="1"/>
          <p:nvPr/>
        </p:nvSpPr>
        <p:spPr>
          <a:xfrm>
            <a:off x="942975" y="367030"/>
            <a:ext cx="4064000" cy="521970"/>
          </a:xfrm>
          <a:prstGeom prst="rect">
            <a:avLst/>
          </a:prstGeom>
          <a:noFill/>
        </p:spPr>
        <p:txBody>
          <a:bodyPr wrap="square" rtlCol="0">
            <a:spAutoFit/>
          </a:bodyPr>
          <a:p>
            <a:r>
              <a:rPr lang="en-US" altLang="zh-CN" sz="2800"/>
              <a:t>The Woman Question</a:t>
            </a:r>
            <a:endParaRPr lang="en-US" altLang="zh-CN"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屏2025-10-15 03.23.02"/>
          <p:cNvPicPr>
            <a:picLocks noChangeAspect="1"/>
          </p:cNvPicPr>
          <p:nvPr/>
        </p:nvPicPr>
        <p:blipFill>
          <a:blip r:embed="rId1"/>
          <a:stretch>
            <a:fillRect/>
          </a:stretch>
        </p:blipFill>
        <p:spPr>
          <a:xfrm>
            <a:off x="1614805" y="0"/>
            <a:ext cx="8545830" cy="5179695"/>
          </a:xfrm>
          <a:prstGeom prst="rect">
            <a:avLst/>
          </a:prstGeom>
        </p:spPr>
      </p:pic>
      <p:sp>
        <p:nvSpPr>
          <p:cNvPr id="6" name="文本框 5"/>
          <p:cNvSpPr txBox="1"/>
          <p:nvPr/>
        </p:nvSpPr>
        <p:spPr>
          <a:xfrm>
            <a:off x="10160635" y="2520315"/>
            <a:ext cx="1476375" cy="460375"/>
          </a:xfrm>
          <a:prstGeom prst="rect">
            <a:avLst/>
          </a:prstGeom>
          <a:noFill/>
        </p:spPr>
        <p:txBody>
          <a:bodyPr wrap="square" rtlCol="0">
            <a:spAutoFit/>
          </a:bodyPr>
          <a:p>
            <a:r>
              <a:rPr lang="zh-CN" altLang="en-US" sz="2400"/>
              <a:t>“</a:t>
            </a:r>
            <a:r>
              <a:rPr lang="en-US" altLang="zh-CN" sz="2400"/>
              <a:t>3 ways</a:t>
            </a:r>
            <a:r>
              <a:rPr lang="zh-CN" altLang="en-US" sz="2400"/>
              <a:t>”</a:t>
            </a:r>
            <a:endParaRPr lang="zh-CN" altLang="en-US" sz="2400"/>
          </a:p>
        </p:txBody>
      </p:sp>
      <p:sp>
        <p:nvSpPr>
          <p:cNvPr id="7" name="文本框 6"/>
          <p:cNvSpPr txBox="1"/>
          <p:nvPr/>
        </p:nvSpPr>
        <p:spPr>
          <a:xfrm>
            <a:off x="1435735" y="5495290"/>
            <a:ext cx="9093835" cy="829945"/>
          </a:xfrm>
          <a:prstGeom prst="rect">
            <a:avLst/>
          </a:prstGeom>
          <a:noFill/>
        </p:spPr>
        <p:txBody>
          <a:bodyPr wrap="square" rtlCol="0">
            <a:spAutoFit/>
          </a:bodyPr>
          <a:p>
            <a:r>
              <a:rPr lang="zh-CN" altLang="en-US" sz="2400"/>
              <a:t>“</a:t>
            </a:r>
            <a:r>
              <a:rPr lang="en-US" altLang="zh-CN" sz="2400"/>
              <a:t>...</a:t>
            </a:r>
            <a:r>
              <a:rPr lang="zh-CN" altLang="en-US" sz="2400"/>
              <a:t>the treatment of women in the</a:t>
            </a:r>
            <a:r>
              <a:rPr lang="en-US" altLang="zh-CN" sz="2400"/>
              <a:t> </a:t>
            </a:r>
            <a:r>
              <a:rPr lang="zh-CN" altLang="en-US" sz="2400"/>
              <a:t>scientific community changed now that they had become real competitors</a:t>
            </a:r>
            <a:r>
              <a:rPr lang="en-US" altLang="zh-CN" sz="2400"/>
              <a:t>.</a:t>
            </a:r>
            <a:r>
              <a:rPr lang="zh-CN" altLang="en-US" sz="2400"/>
              <a:t>”</a:t>
            </a:r>
            <a:endParaRPr lang="zh-CN" altLang="en-US" sz="2400"/>
          </a:p>
        </p:txBody>
      </p:sp>
      <p:sp>
        <p:nvSpPr>
          <p:cNvPr id="8" name="文本框 7"/>
          <p:cNvSpPr txBox="1"/>
          <p:nvPr/>
        </p:nvSpPr>
        <p:spPr>
          <a:xfrm>
            <a:off x="179070" y="625475"/>
            <a:ext cx="1256665" cy="3046095"/>
          </a:xfrm>
          <a:prstGeom prst="rect">
            <a:avLst/>
          </a:prstGeom>
          <a:noFill/>
        </p:spPr>
        <p:txBody>
          <a:bodyPr wrap="square" rtlCol="0">
            <a:spAutoFit/>
          </a:bodyPr>
          <a:p>
            <a:r>
              <a:rPr lang="zh-CN" altLang="en-US" sz="1600"/>
              <a:t>Valkova, Olga. "The conquest of science: women and science in Russia, 1860–1940." Osiris 23, no. 1 (2008): 136-165.</a:t>
            </a:r>
            <a:endParaRPr lang="zh-CN" altLang="en-US" sz="1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Non-Russian Women</a:t>
            </a:r>
            <a:endParaRPr lang="en-US" altLang="zh-CN"/>
          </a:p>
        </p:txBody>
      </p:sp>
      <p:pic>
        <p:nvPicPr>
          <p:cNvPr id="4" name="图片 3"/>
          <p:cNvPicPr>
            <a:picLocks noChangeAspect="1"/>
          </p:cNvPicPr>
          <p:nvPr>
            <p:custDataLst>
              <p:tags r:id="rId1"/>
            </p:custDataLst>
          </p:nvPr>
        </p:nvPicPr>
        <p:blipFill>
          <a:blip r:embed="rId2"/>
          <a:stretch>
            <a:fillRect/>
          </a:stretch>
        </p:blipFill>
        <p:spPr>
          <a:xfrm>
            <a:off x="669925" y="1224915"/>
            <a:ext cx="2907030" cy="3863340"/>
          </a:xfrm>
          <a:prstGeom prst="rect">
            <a:avLst/>
          </a:prstGeom>
        </p:spPr>
      </p:pic>
      <p:sp>
        <p:nvSpPr>
          <p:cNvPr id="5" name="文本框 4"/>
          <p:cNvSpPr txBox="1"/>
          <p:nvPr/>
        </p:nvSpPr>
        <p:spPr>
          <a:xfrm>
            <a:off x="857250" y="5287010"/>
            <a:ext cx="4064000" cy="460375"/>
          </a:xfrm>
          <a:prstGeom prst="rect">
            <a:avLst/>
          </a:prstGeom>
          <a:noFill/>
        </p:spPr>
        <p:txBody>
          <a:bodyPr wrap="square" rtlCol="0">
            <a:spAutoFit/>
          </a:bodyPr>
          <a:p>
            <a:r>
              <a:rPr lang="en-US" altLang="zh-CN" sz="2400"/>
              <a:t>Sofia Hakimova</a:t>
            </a:r>
            <a:endParaRPr lang="en-US" altLang="zh-CN" sz="2400"/>
          </a:p>
        </p:txBody>
      </p:sp>
      <p:sp>
        <p:nvSpPr>
          <p:cNvPr id="6" name="文本框 5"/>
          <p:cNvSpPr txBox="1"/>
          <p:nvPr/>
        </p:nvSpPr>
        <p:spPr>
          <a:xfrm>
            <a:off x="669925" y="5747385"/>
            <a:ext cx="4064000" cy="645160"/>
          </a:xfrm>
          <a:prstGeom prst="rect">
            <a:avLst/>
          </a:prstGeom>
          <a:noFill/>
        </p:spPr>
        <p:txBody>
          <a:bodyPr wrap="square" rtlCol="0">
            <a:spAutoFit/>
          </a:bodyPr>
          <a:p>
            <a:r>
              <a:rPr lang="zh-CN" altLang="en-US"/>
              <a:t>Tajikistani obstetrician and gynecologist</a:t>
            </a:r>
            <a:endParaRPr lang="zh-CN" altLang="en-US"/>
          </a:p>
        </p:txBody>
      </p:sp>
      <p:sp>
        <p:nvSpPr>
          <p:cNvPr id="7" name="文本框 6"/>
          <p:cNvSpPr txBox="1"/>
          <p:nvPr/>
        </p:nvSpPr>
        <p:spPr>
          <a:xfrm>
            <a:off x="4120515" y="3226435"/>
            <a:ext cx="7401560" cy="706755"/>
          </a:xfrm>
          <a:prstGeom prst="rect">
            <a:avLst/>
          </a:prstGeom>
          <a:noFill/>
        </p:spPr>
        <p:txBody>
          <a:bodyPr wrap="square" rtlCol="0">
            <a:spAutoFit/>
          </a:bodyPr>
          <a:p>
            <a:r>
              <a:rPr lang="en-US" altLang="zh-CN" sz="2000"/>
              <a:t>Zhenotdel VS KUTBZh (Commission for the Improvement of the Work and Everyday Life of Women)</a:t>
            </a:r>
            <a:endParaRPr lang="en-US" altLang="zh-CN"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sz="3200"/>
              <a:t>Soviet Love, Sexuality &amp; Media Abroad</a:t>
            </a:r>
            <a:endParaRPr lang="en-US" altLang="zh-CN" sz="3200"/>
          </a:p>
        </p:txBody>
      </p:sp>
      <p:pic>
        <p:nvPicPr>
          <p:cNvPr id="7" name="内容占位符 6"/>
          <p:cNvPicPr>
            <a:picLocks noChangeAspect="1"/>
          </p:cNvPicPr>
          <p:nvPr>
            <p:ph idx="1"/>
            <p:custDataLst>
              <p:tags r:id="rId1"/>
            </p:custDataLst>
          </p:nvPr>
        </p:nvPicPr>
        <p:blipFill>
          <a:blip r:embed="rId2"/>
          <a:stretch>
            <a:fillRect/>
          </a:stretch>
        </p:blipFill>
        <p:spPr>
          <a:xfrm>
            <a:off x="4871720" y="2923540"/>
            <a:ext cx="2105025" cy="2181225"/>
          </a:xfrm>
          <a:prstGeom prst="rect">
            <a:avLst/>
          </a:prstGeom>
        </p:spPr>
      </p:pic>
      <p:pic>
        <p:nvPicPr>
          <p:cNvPr id="6" name="图片 5" descr="截屏2025-10-15 01.11.48"/>
          <p:cNvPicPr>
            <a:picLocks noChangeAspect="1"/>
          </p:cNvPicPr>
          <p:nvPr/>
        </p:nvPicPr>
        <p:blipFill>
          <a:blip r:embed="rId3"/>
          <a:stretch>
            <a:fillRect/>
          </a:stretch>
        </p:blipFill>
        <p:spPr>
          <a:xfrm>
            <a:off x="3820795" y="1422400"/>
            <a:ext cx="8162925" cy="4424045"/>
          </a:xfrm>
          <a:prstGeom prst="rect">
            <a:avLst/>
          </a:prstGeom>
        </p:spPr>
      </p:pic>
      <p:pic>
        <p:nvPicPr>
          <p:cNvPr id="9" name="图片 8" descr="截屏2025-10-15 01.16.08"/>
          <p:cNvPicPr>
            <a:picLocks noChangeAspect="1"/>
          </p:cNvPicPr>
          <p:nvPr/>
        </p:nvPicPr>
        <p:blipFill>
          <a:blip r:embed="rId4"/>
          <a:stretch>
            <a:fillRect/>
          </a:stretch>
        </p:blipFill>
        <p:spPr>
          <a:xfrm>
            <a:off x="330200" y="1137920"/>
            <a:ext cx="3306445" cy="4993640"/>
          </a:xfrm>
          <a:prstGeom prst="rect">
            <a:avLst/>
          </a:prstGeom>
        </p:spPr>
      </p:pic>
      <p:sp>
        <p:nvSpPr>
          <p:cNvPr id="10" name="文本框 9"/>
          <p:cNvSpPr txBox="1"/>
          <p:nvPr/>
        </p:nvSpPr>
        <p:spPr>
          <a:xfrm>
            <a:off x="669925" y="6131560"/>
            <a:ext cx="4064000" cy="442595"/>
          </a:xfrm>
          <a:prstGeom prst="rect">
            <a:avLst/>
          </a:prstGeom>
          <a:noFill/>
        </p:spPr>
        <p:txBody>
          <a:bodyPr wrap="square" rtlCol="0">
            <a:noAutofit/>
          </a:bodyPr>
          <a:p>
            <a:r>
              <a:rPr lang="en-US" altLang="zh-CN" sz="2400"/>
              <a:t>Marina Ladynina</a:t>
            </a:r>
            <a:endParaRPr lang="en-US" altLang="zh-CN" sz="2400"/>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ID" val="_1*i*1"/>
  <p:tag name="KSO_WM_UNIT_LAYERLEVEL" val="1"/>
  <p:tag name="KSO_WM_TAG_VERSION" val="1.0"/>
  <p:tag name="KSO_WM_BEAUTIFY_FLAG" val="#wm#"/>
  <p:tag name="KSO_WM_UNIT_TYPE" val="i"/>
  <p:tag name="KSO_WM_UNIT_INDEX" val="1"/>
  <p:tag name="KSO_WM_UNIT_DIAGRAM_ISNUMVISUAL" val="0"/>
  <p:tag name="KSO_WM_UNIT_DIAGRAM_ISREFERUNIT" val="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ID" val="_1*i*1"/>
  <p:tag name="KSO_WM_UNIT_LAYERLEVEL" val="1"/>
  <p:tag name="KSO_WM_TAG_VERSION" val="1.0"/>
  <p:tag name="KSO_WM_BEAUTIFY_FLAG" val="#wm#"/>
  <p:tag name="KSO_WM_UNIT_TYPE" val="i"/>
  <p:tag name="KSO_WM_UNIT_INDEX" val="1"/>
  <p:tag name="KSO_WM_UNIT_DIAGRAM_ISNUMVISUAL" val="0"/>
  <p:tag name="KSO_WM_UNIT_DIAGRAM_ISREFERUNIT" val="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COMBINE_RELATE_SLIDE_ID" val="background20185109_1"/>
  <p:tag name="KSO_WM_TEMPLATE_THUMBS_INDEX" val="1"/>
  <p:tag name="KSO_WM_TEMPLATE_SUBCATEGORY" val="0"/>
  <p:tag name="KSO_WM_TAG_VERSION" val="1.0"/>
  <p:tag name="KSO_WM_BEAUTIFY_FLAG" val="#wm#"/>
  <p:tag name="KSO_WM_TEMPLATE_CATEGORY" val="custom"/>
  <p:tag name="KSO_WM_TEMPLATE_INDEX" val="20196580"/>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6">
      <a:dk1>
        <a:srgbClr val="000000"/>
      </a:dk1>
      <a:lt1>
        <a:srgbClr val="FFFFFF"/>
      </a:lt1>
      <a:dk2>
        <a:srgbClr val="44546A"/>
      </a:dk2>
      <a:lt2>
        <a:srgbClr val="E7E6E6"/>
      </a:lt2>
      <a:accent1>
        <a:srgbClr val="595959"/>
      </a:accent1>
      <a:accent2>
        <a:srgbClr val="8496B0"/>
      </a:accent2>
      <a:accent3>
        <a:srgbClr val="5A6E8C"/>
      </a:accent3>
      <a:accent4>
        <a:srgbClr val="E4E4E4"/>
      </a:accent4>
      <a:accent5>
        <a:srgbClr val="034A90"/>
      </a:accent5>
      <a:accent6>
        <a:srgbClr val="595959"/>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2701</Words>
  <Application>WPS 演示</Application>
  <PresentationFormat>宽屏</PresentationFormat>
  <Paragraphs>54</Paragraphs>
  <Slides>12</Slides>
  <Notes>1</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12</vt:i4>
      </vt:variant>
    </vt:vector>
  </HeadingPairs>
  <TitlesOfParts>
    <vt:vector size="32" baseType="lpstr">
      <vt:lpstr>Arial</vt:lpstr>
      <vt:lpstr>宋体</vt:lpstr>
      <vt:lpstr>Wingdings</vt:lpstr>
      <vt:lpstr>Calibri</vt:lpstr>
      <vt:lpstr>Helvetica Neue</vt:lpstr>
      <vt:lpstr>汉仪书宋二KW</vt:lpstr>
      <vt:lpstr>微软雅黑</vt:lpstr>
      <vt:lpstr>汉仪旗黑</vt:lpstr>
      <vt:lpstr>宋体</vt:lpstr>
      <vt:lpstr>Arial Unicode MS</vt:lpstr>
      <vt:lpstr>微软雅黑</vt:lpstr>
      <vt:lpstr>Helvetica Regular</vt:lpstr>
      <vt:lpstr>Times New Roman Regular</vt:lpstr>
      <vt:lpstr>Lantinghei SC Extralight</vt:lpstr>
      <vt:lpstr>Baskerville Regular</vt:lpstr>
      <vt:lpstr>Heiti SC Light</vt:lpstr>
      <vt:lpstr>Baskerville Bold</vt:lpstr>
      <vt:lpstr>Avenir Book</vt:lpstr>
      <vt:lpstr>Arial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Rey Yuan</cp:lastModifiedBy>
  <cp:revision>27</cp:revision>
  <dcterms:created xsi:type="dcterms:W3CDTF">2025-10-15T04:14:29Z</dcterms:created>
  <dcterms:modified xsi:type="dcterms:W3CDTF">2025-10-15T04:14:29Z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2052-6.7.1.8828</vt:lpwstr>
  </property>
  <property fmtid="{D5CDD505-2E9C-101B-9397-08002B2CF9AE}" pid="3" name="ICV">
    <vt:lpwstr>51174DD49A4620C0E3C7EE68536D0EF8_41</vt:lpwstr>
  </property>
</Properties>
</file>