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04"/>
  </p:normalViewPr>
  <p:slideViewPr>
    <p:cSldViewPr snapToGrid="0">
      <p:cViewPr varScale="1">
        <p:scale>
          <a:sx n="114" d="100"/>
          <a:sy n="114" d="100"/>
        </p:scale>
        <p:origin x="2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45043-1A5E-FD40-A3B6-E633DF2A6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D78EB8-3039-C2CB-3752-83FC9DEE1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P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5AA331-08C5-38C0-43F6-3FA11A75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AE8D21-61DD-458A-31E0-F952EC937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A5DB6E-4E71-D787-28D8-8553BBFB2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223581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7E0B3F-AE17-E214-0025-E45B443B9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C55C455-928E-7FC4-9D93-B4346B69C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284389-2320-72C5-BBE4-E3C85B1C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0F07AD-F6DF-2ECF-0777-C133E8DA2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F4A37D-882E-8FAB-8E9A-A4A51044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164332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21A2365-55BC-1516-9CD8-CB066BD64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7AE1C5-EFB0-5DAC-3651-2C5385D25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175FD0-07B1-C9AB-4173-94C330FE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34533A-0DC5-692B-8714-17AE18DD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0F913D-72D5-3576-6163-A7F768AB1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221662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F6B151-E980-3755-B4EA-E5D567D64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11ED83-6709-2895-E699-A45F3921D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F22B12-BDDE-DD91-8CE9-32EDF97A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393249-3E55-9309-038E-FEC5DBD2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DC1924-4926-39E1-4379-87700694A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340093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F39E7-124F-AF9F-C46D-4E2261796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023851-7FD1-3AA3-49A5-D0F9246D3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49B511-6BBA-2B72-6D47-5B8053D2F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ECF225-ACB5-7F5D-1E94-EF8A6007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443E3C-06AC-DE44-C534-DA40B3294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3991736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FEF98-5CA1-85E7-ABB8-D799D980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677428-C375-7EA0-4F3E-FD2F253DDC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CE738F6-EA25-F210-0B89-2F1E10D94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E7DB00-E0BD-B758-2FDE-0EEB8F8C9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420F31-59E8-889D-EEED-FF325DC8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42F868-D80A-894A-ECD5-C074B4D3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318278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9A2401-06B5-FFCF-919F-96FB2F381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35628D-36F5-61E3-F7C8-1A63F1E0B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61DA4E4-0D7D-0EC2-6C73-B7B05E622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D02E6C-7775-B9EF-1987-40309BE98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AE4592F-91E6-3C12-36AB-0DEBF7395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FB62EBD-C4CF-D78F-0602-A88A78CCF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4F577E0-8708-A38E-1F4D-660935A8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F2E657-3F44-127B-D780-E8BB6F291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153236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177C85-246C-2867-CF6C-1618C2E39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0F41CB-B020-0842-E75B-F64C7CF3D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3B31E6-C458-C67A-E170-0625159C0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5C3C35C-E82F-BE41-FD4E-3160F28D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377508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CA11427-AFA5-FA43-CEF3-754401BCE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324B2D3-45CA-6972-E226-3A3F7FA8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AFA29D-88B7-0F9F-1B74-8C4087D8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125264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0AA08-D3A4-8A4E-1C7E-CB5AD9E9D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743084-A467-8BEA-E029-AB9968E28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6B46F3-59FC-6278-0DC1-93704597D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3AE597-2A22-1D0E-8EC5-934D1EC0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9E0058-5832-A067-197D-1B5B87C8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923495-6405-47BB-0B02-B5AA1885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90133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FDBCFC-5C35-82E9-1521-3C1297D4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49052C-B7D0-E5E7-78D2-840C90571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P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805031-C806-CFF6-18DC-90EF981B4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2884EA-79DC-8039-C47E-3678EFA32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7A3A10-85E2-09AE-38A1-79D9B095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P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76590C-E071-AF02-CB67-263D508A0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170930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C940FA2-4C97-8B90-672E-8A1038593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P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0C951B-A898-07ED-53CE-20AF00F21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P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577115-B641-35AE-EC3C-8E80120AF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38369-DA69-6E47-B424-62720B292EE6}" type="datetimeFigureOut">
              <a:rPr lang="de-PT" smtClean="0"/>
              <a:t>14/10/25</a:t>
            </a:fld>
            <a:endParaRPr lang="de-P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E982DF-ACA7-FFB2-F2C1-19976E255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P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FE6803-7B0E-ACDB-6089-1A8A7AB4F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3FF4-D8EC-2A4A-B4AB-E03C7FDBCC53}" type="slidenum">
              <a:rPr lang="de-PT" smtClean="0"/>
              <a:t>‹Nr.›</a:t>
            </a:fld>
            <a:endParaRPr lang="de-PT"/>
          </a:p>
        </p:txBody>
      </p:sp>
    </p:spTree>
    <p:extLst>
      <p:ext uri="{BB962C8B-B14F-4D97-AF65-F5344CB8AC3E}">
        <p14:creationId xmlns:p14="http://schemas.microsoft.com/office/powerpoint/2010/main" val="403936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8F0C307-FB4F-C8DC-3BFF-CFF2990E6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211" y="0"/>
            <a:ext cx="4801789" cy="685800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8F073A7-BE00-9AAB-598D-9B3839CEAB56}"/>
              </a:ext>
            </a:extLst>
          </p:cNvPr>
          <p:cNvSpPr txBox="1"/>
          <p:nvPr/>
        </p:nvSpPr>
        <p:spPr>
          <a:xfrm>
            <a:off x="6891455" y="840957"/>
            <a:ext cx="4801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PT" sz="2800" dirty="0">
                <a:latin typeface="Helvetica" pitchFamily="2" charset="0"/>
              </a:rPr>
              <a:t>Lina Solomonova Štern / </a:t>
            </a:r>
            <a:r>
              <a:rPr lang="ru-RU" sz="2800" b="0" i="0" u="none" strike="noStrike" dirty="0">
                <a:solidFill>
                  <a:srgbClr val="202122"/>
                </a:solidFill>
                <a:effectLst/>
                <a:latin typeface="Helvetica" pitchFamily="2" charset="0"/>
              </a:rPr>
              <a:t>Лина Соломоновна Штерн</a:t>
            </a:r>
            <a:endParaRPr lang="de-PT" sz="2800" dirty="0">
              <a:latin typeface="Helvetica" pitchFamily="2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E2286D4-EF57-8E28-69B2-A576B227E5E2}"/>
              </a:ext>
            </a:extLst>
          </p:cNvPr>
          <p:cNvSpPr txBox="1"/>
          <p:nvPr/>
        </p:nvSpPr>
        <p:spPr>
          <a:xfrm>
            <a:off x="6891455" y="2192525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PT" dirty="0">
                <a:latin typeface="Helvetica" pitchFamily="2" charset="0"/>
              </a:rPr>
              <a:t>26.08.1878 – 07.03.1968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B536E08-C927-13A3-FC49-B471EBD75E33}"/>
              </a:ext>
            </a:extLst>
          </p:cNvPr>
          <p:cNvSpPr txBox="1"/>
          <p:nvPr/>
        </p:nvSpPr>
        <p:spPr>
          <a:xfrm>
            <a:off x="6891455" y="2959318"/>
            <a:ext cx="4156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PT" sz="2400" dirty="0">
                <a:latin typeface="Helvetica" pitchFamily="2" charset="0"/>
              </a:rPr>
              <a:t>Biochemist and Physiologist </a:t>
            </a:r>
          </a:p>
          <a:p>
            <a:endParaRPr lang="de-PT" sz="2400" dirty="0">
              <a:latin typeface="Helvetica" pitchFamily="2" charset="0"/>
            </a:endParaRPr>
          </a:p>
          <a:p>
            <a:r>
              <a:rPr lang="de-DE" sz="2400" dirty="0" err="1">
                <a:latin typeface="Helvetica" pitchFamily="2" charset="0"/>
              </a:rPr>
              <a:t>Known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for</a:t>
            </a:r>
            <a:r>
              <a:rPr lang="de-DE" sz="2400" dirty="0">
                <a:latin typeface="Helvetica" pitchFamily="2" charset="0"/>
              </a:rPr>
              <a:t> her </a:t>
            </a:r>
            <a:r>
              <a:rPr lang="de-DE" sz="2400" dirty="0" err="1">
                <a:latin typeface="Helvetica" pitchFamily="2" charset="0"/>
              </a:rPr>
              <a:t>research</a:t>
            </a:r>
            <a:r>
              <a:rPr lang="de-DE" sz="2400" dirty="0">
                <a:latin typeface="Helvetica" pitchFamily="2" charset="0"/>
              </a:rPr>
              <a:t> on</a:t>
            </a:r>
            <a:r>
              <a:rPr lang="de-PT" sz="2400" dirty="0">
                <a:latin typeface="Helvetica" pitchFamily="2" charset="0"/>
              </a:rPr>
              <a:t> the blood-brain barrier</a:t>
            </a:r>
          </a:p>
        </p:txBody>
      </p:sp>
    </p:spTree>
    <p:extLst>
      <p:ext uri="{BB962C8B-B14F-4D97-AF65-F5344CB8AC3E}">
        <p14:creationId xmlns:p14="http://schemas.microsoft.com/office/powerpoint/2010/main" val="3133342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F7F4D875-BCAC-EE78-89B1-84ABC5CF73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535" y="0"/>
            <a:ext cx="10532929" cy="6057799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5039639E-5335-9CB2-1193-0BBF39BF8B1C}"/>
              </a:ext>
            </a:extLst>
          </p:cNvPr>
          <p:cNvSpPr txBox="1"/>
          <p:nvPr/>
        </p:nvSpPr>
        <p:spPr>
          <a:xfrm>
            <a:off x="936702" y="6166624"/>
            <a:ext cx="587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PT" dirty="0">
                <a:latin typeface="Helvetica" pitchFamily="2" charset="0"/>
              </a:rPr>
              <a:t>A meeting of the Jewish Anti-Fascist Committe in 1946. </a:t>
            </a:r>
          </a:p>
        </p:txBody>
      </p:sp>
    </p:spTree>
    <p:extLst>
      <p:ext uri="{BB962C8B-B14F-4D97-AF65-F5344CB8AC3E}">
        <p14:creationId xmlns:p14="http://schemas.microsoft.com/office/powerpoint/2010/main" val="3511449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Macintosh PowerPoint</Application>
  <PresentationFormat>Breitbild</PresentationFormat>
  <Paragraphs>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Jonas von Olberg</dc:creator>
  <cp:lastModifiedBy>Jonas von Olberg</cp:lastModifiedBy>
  <cp:revision>2</cp:revision>
  <dcterms:created xsi:type="dcterms:W3CDTF">2025-10-14T13:47:22Z</dcterms:created>
  <dcterms:modified xsi:type="dcterms:W3CDTF">2025-10-14T14:10:52Z</dcterms:modified>
</cp:coreProperties>
</file>