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25C3-5B16-DBF4-0D81-9323ABFF8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77D66-3CDD-8629-5EEF-2D8614D5D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86A7A-5E51-413B-990F-F9C83C15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9E0ED-C7DD-2791-2336-6DE8C6AF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5E149-70D2-C450-96B8-99385204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6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ABA4-C746-4588-DD3C-95A0D8D4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49FAE-00BE-66F9-0EC9-735B66135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C5151-C895-CA44-8780-F0B759F2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70FED-5700-391D-EF33-59D5168E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BB71-D531-FF5A-03A0-98FF3BA9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83E8F-18B5-150C-0F84-81617459F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4C5D2-FA77-F681-F0C5-F81358597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3A82D-F566-8CB5-045B-4D2B00C4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9B34A-7DE3-A3C8-5F42-0FA7617A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1E0A4-F147-24CE-62B4-60B64A8F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51FC8-5BB7-6534-D4B5-7601953D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56DD5-56C8-E8D3-E949-D56783BB3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D94D-5B54-DC67-D7BA-07566F11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A8CD9-B851-A4A7-E9BE-F50483DE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9AF34-9524-537D-DF22-7A47E523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5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52E7-BE27-0233-F19B-480E4D82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02C4F-A0A8-EB0B-261A-F11181065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F7797-BB61-3687-BF5E-E4921AE6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BA705-3266-BF2D-90FF-222B5837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AE2C-2D1D-223D-463D-5C454306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7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C3BD-FE68-D19C-3056-37622D83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B222C-2D31-699A-7582-3962383F2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34890-21A3-70DB-D06E-9FB753836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39EC-2491-DCDD-949F-15169A40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242F0-4C78-6B78-58ED-48B99B77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3C0D9-7C72-AFCF-1DBD-971D528C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1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26A2-2594-B1F9-9543-77140618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A7C6D-2A01-F20C-11A9-E64C6AB81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DBE45-0F63-AC36-2B6E-95101DDC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B6805-E02E-E3A4-FDF0-A8BC05DF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8C680-DBD1-CC7D-774B-13E64EF86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2A885-3746-37A5-8BE7-72E39B75F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2B58D-7353-68FB-B378-EA17C32D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1B912-4E43-A9D9-FDFD-24B0FECD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3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FA6F-72D2-D87F-2374-78C43B04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F219F-D379-AD73-AB56-ADB00411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58F9C-5B99-F8AD-3D76-F02B9166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CE546-1254-B29C-21D9-C7F0CEC1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3DCB7-9504-37C3-CC7B-7AC9D216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DC607-201B-C821-932F-C08F2D88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2E614-2578-0634-E868-B8D81441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5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EF24-CCEB-68E0-1EBF-31DC78CF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A250A-F2C5-5A5A-04BB-AC4738CA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A1E39-5849-AF9C-0561-ADECB6B1C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633B7-0290-AB29-0D3B-A7AA0AA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1D9CF-E19B-F57F-8AE3-AFC11066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19B3E-4A06-FEAE-3420-2DB450E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6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5D66-D8E8-9D47-D350-198BA922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4DFC3-C710-2BB1-2121-A82AE39D7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FA3B2-2098-B74A-5E0F-841DA4DC6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9FB1D-46C6-2FBD-F65E-A33B13979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8C5AA-BD81-A022-DE61-19E525A2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4C869-DF11-25C1-359A-EEDD8CA8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02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74594-9646-EC2D-D667-A90A58F5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23DA6-C055-EF25-EC97-E9DC3B14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CE26A-BF24-34EA-5EB7-BA356769F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EEAD-488B-4E7D-B14C-0E5C1F92A1B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C0762-1B53-EEAB-06A7-67629817D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DA003-D493-8557-332C-40DDE23D0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082F-D3A2-4870-B104-DF631FACF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9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34F9-65B3-DE49-FA18-632C9EF6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2194A-8F39-D2F9-1F67-EDA1C5FB5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23" y="1825625"/>
            <a:ext cx="5986554" cy="4351338"/>
          </a:xfrm>
        </p:spPr>
      </p:pic>
    </p:spTree>
    <p:extLst>
      <p:ext uri="{BB962C8B-B14F-4D97-AF65-F5344CB8AC3E}">
        <p14:creationId xmlns:p14="http://schemas.microsoft.com/office/powerpoint/2010/main" val="395151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21AE-C18D-BB2C-67F5-DF2C8826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State theatre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7E9841-E196-A4C1-B1F4-B28600C6A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27" y="2193684"/>
            <a:ext cx="5289345" cy="4084733"/>
          </a:xfrm>
        </p:spPr>
      </p:pic>
    </p:spTree>
    <p:extLst>
      <p:ext uri="{BB962C8B-B14F-4D97-AF65-F5344CB8AC3E}">
        <p14:creationId xmlns:p14="http://schemas.microsoft.com/office/powerpoint/2010/main" val="256874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5AEA-6773-2D4D-B5DD-E60C8EF50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92E57C-CEA1-66E3-0C2D-4F4EF4075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1838632"/>
            <a:ext cx="8426245" cy="4473678"/>
          </a:xfrm>
        </p:spPr>
      </p:pic>
    </p:spTree>
    <p:extLst>
      <p:ext uri="{BB962C8B-B14F-4D97-AF65-F5344CB8AC3E}">
        <p14:creationId xmlns:p14="http://schemas.microsoft.com/office/powerpoint/2010/main" val="125094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6FBB-FADC-7AE1-7D9C-57881DFE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Negotiating traditions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F65F9-415E-F53C-97BA-13A6C99FA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44" y="1825625"/>
            <a:ext cx="5402911" cy="4351338"/>
          </a:xfrm>
        </p:spPr>
      </p:pic>
    </p:spTree>
    <p:extLst>
      <p:ext uri="{BB962C8B-B14F-4D97-AF65-F5344CB8AC3E}">
        <p14:creationId xmlns:p14="http://schemas.microsoft.com/office/powerpoint/2010/main" val="406111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69CB-6D2A-1388-3907-CE9F09CA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Rejected design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0582FC-4FB0-4C79-B5BE-695B06A4E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4" y="1825625"/>
            <a:ext cx="6483291" cy="4351338"/>
          </a:xfrm>
        </p:spPr>
      </p:pic>
    </p:spTree>
    <p:extLst>
      <p:ext uri="{BB962C8B-B14F-4D97-AF65-F5344CB8AC3E}">
        <p14:creationId xmlns:p14="http://schemas.microsoft.com/office/powerpoint/2010/main" val="24780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The State theatre</vt:lpstr>
      <vt:lpstr>PowerPoint Presentation</vt:lpstr>
      <vt:lpstr>Negotiating traditions</vt:lpstr>
      <vt:lpstr>The Rejected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Rajarshi Adhikary</dc:creator>
  <cp:lastModifiedBy>Rajarshi Adhikary</cp:lastModifiedBy>
  <cp:revision>1</cp:revision>
  <dcterms:created xsi:type="dcterms:W3CDTF">2025-10-14T19:11:01Z</dcterms:created>
  <dcterms:modified xsi:type="dcterms:W3CDTF">2025-10-14T19:13:03Z</dcterms:modified>
</cp:coreProperties>
</file>