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</p:embeddedFont>
    <p:embeddedFont>
      <p:font typeface="Open Sans Bold" panose="020B0806030504020204" charset="0"/>
      <p:regular r:id="rId13"/>
    </p:embeddedFont>
    <p:embeddedFont>
      <p:font typeface="Open Sans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86031" y="2386086"/>
            <a:ext cx="4115543" cy="5514828"/>
          </a:xfrm>
          <a:custGeom>
            <a:avLst/>
            <a:gdLst/>
            <a:ahLst/>
            <a:cxnLst/>
            <a:rect l="l" t="t" r="r" b="b"/>
            <a:pathLst>
              <a:path w="4115543" h="5514828">
                <a:moveTo>
                  <a:pt x="0" y="0"/>
                </a:moveTo>
                <a:lnTo>
                  <a:pt x="4115543" y="0"/>
                </a:lnTo>
                <a:lnTo>
                  <a:pt x="4115543" y="5514828"/>
                </a:lnTo>
                <a:lnTo>
                  <a:pt x="0" y="5514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679821"/>
            <a:ext cx="10894070" cy="307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Kulthum ‘Awda</a:t>
            </a:r>
          </a:p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(Klavdia Ode-Vasilieva),</a:t>
            </a:r>
          </a:p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1892-1965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44571" y="869929"/>
            <a:ext cx="11214729" cy="8388371"/>
          </a:xfrm>
          <a:custGeom>
            <a:avLst/>
            <a:gdLst/>
            <a:ahLst/>
            <a:cxnLst/>
            <a:rect l="l" t="t" r="r" b="b"/>
            <a:pathLst>
              <a:path w="11214729" h="8388371">
                <a:moveTo>
                  <a:pt x="0" y="0"/>
                </a:moveTo>
                <a:lnTo>
                  <a:pt x="11214729" y="0"/>
                </a:lnTo>
                <a:lnTo>
                  <a:pt x="11214729" y="8388371"/>
                </a:lnTo>
                <a:lnTo>
                  <a:pt x="0" y="838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9" b="-1230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5655433"/>
            <a:ext cx="4686970" cy="3628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00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Schoolchildren at the Imperial Orthodox Palestine Society’s  girls’ elementary school in Nazareth, June 1899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4661" y="1548456"/>
            <a:ext cx="12555430" cy="7536731"/>
          </a:xfrm>
          <a:custGeom>
            <a:avLst/>
            <a:gdLst/>
            <a:ahLst/>
            <a:cxnLst/>
            <a:rect l="l" t="t" r="r" b="b"/>
            <a:pathLst>
              <a:path w="12555430" h="7536731">
                <a:moveTo>
                  <a:pt x="0" y="0"/>
                </a:moveTo>
                <a:lnTo>
                  <a:pt x="12555430" y="0"/>
                </a:lnTo>
                <a:lnTo>
                  <a:pt x="12555430" y="7536731"/>
                </a:lnTo>
                <a:lnTo>
                  <a:pt x="0" y="753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340091" y="5526012"/>
            <a:ext cx="4510904" cy="355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Kulthum ‘Awda and Ignatii Krachkovskii with their colleagues at the Leningrad Oriental Institute, 1928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9811" y="4381500"/>
            <a:ext cx="13708378" cy="2570321"/>
          </a:xfrm>
          <a:custGeom>
            <a:avLst/>
            <a:gdLst/>
            <a:ahLst/>
            <a:cxnLst/>
            <a:rect l="l" t="t" r="r" b="b"/>
            <a:pathLst>
              <a:path w="13708378" h="2570321">
                <a:moveTo>
                  <a:pt x="0" y="0"/>
                </a:moveTo>
                <a:lnTo>
                  <a:pt x="13708378" y="0"/>
                </a:lnTo>
                <a:lnTo>
                  <a:pt x="13708378" y="2570320"/>
                </a:lnTo>
                <a:lnTo>
                  <a:pt x="0" y="257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26816" y="2019300"/>
            <a:ext cx="13834368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‘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Awda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about the Soviet modernization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61007" y="3848100"/>
            <a:ext cx="12565986" cy="4209605"/>
          </a:xfrm>
          <a:custGeom>
            <a:avLst/>
            <a:gdLst/>
            <a:ahLst/>
            <a:cxnLst/>
            <a:rect l="l" t="t" r="r" b="b"/>
            <a:pathLst>
              <a:path w="12565986" h="4209605">
                <a:moveTo>
                  <a:pt x="0" y="0"/>
                </a:moveTo>
                <a:lnTo>
                  <a:pt x="12565986" y="0"/>
                </a:lnTo>
                <a:lnTo>
                  <a:pt x="12565986" y="4209606"/>
                </a:lnTo>
                <a:lnTo>
                  <a:pt x="0" y="4209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20032" y="1638300"/>
            <a:ext cx="13605768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‘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Awda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about the Soviet modernization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26734" y="865445"/>
            <a:ext cx="5632566" cy="8566641"/>
          </a:xfrm>
          <a:custGeom>
            <a:avLst/>
            <a:gdLst/>
            <a:ahLst/>
            <a:cxnLst/>
            <a:rect l="l" t="t" r="r" b="b"/>
            <a:pathLst>
              <a:path w="5632566" h="8566641">
                <a:moveTo>
                  <a:pt x="0" y="0"/>
                </a:moveTo>
                <a:lnTo>
                  <a:pt x="5632566" y="0"/>
                </a:lnTo>
                <a:lnTo>
                  <a:pt x="5632566" y="8566641"/>
                </a:lnTo>
                <a:lnTo>
                  <a:pt x="0" y="8566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41057" y="2166939"/>
            <a:ext cx="8893778" cy="320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From Nazareth to Moscow:  </a:t>
            </a:r>
            <a:r>
              <a:rPr lang="en-US" sz="4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Kulthum</a:t>
            </a:r>
            <a:r>
              <a:rPr lang="en-US" sz="4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‘</a:t>
            </a:r>
            <a:r>
              <a:rPr lang="en-US" sz="4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Awda</a:t>
            </a:r>
            <a:r>
              <a:rPr lang="en-US" sz="4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-Vasilieva’s “Happy Life” in Russia (1927, 1937, 1965)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0986" y="6610350"/>
            <a:ext cx="10373920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Khayat, Nicole, and Maria Vologzhanina, “From Nazareth to Moscow: Kulthum ‘Awda-Vasilieva’s “Happy Life” in Russia (1927, 1937, 1965),” in </a:t>
            </a:r>
            <a:r>
              <a:rPr lang="en-US" sz="3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Russian-Arab Worlds: A Documentary History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(New York, 2023; online edn, Oxford Academic, 22 June 2023),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Open Sans Bold</vt:lpstr>
      <vt:lpstr>Open Sans Italics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Kulthum 'Awda</dc:title>
  <dc:creator>Sydney Szijarto</dc:creator>
  <cp:lastModifiedBy>Sydney Szijarto</cp:lastModifiedBy>
  <cp:revision>2</cp:revision>
  <dcterms:created xsi:type="dcterms:W3CDTF">2006-08-16T00:00:00Z</dcterms:created>
  <dcterms:modified xsi:type="dcterms:W3CDTF">2025-10-14T17:53:52Z</dcterms:modified>
  <dc:identifier>DAG1w-AE7m8</dc:identifier>
</cp:coreProperties>
</file>