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6" r:id="rId5"/>
    <p:sldId id="260" r:id="rId6"/>
    <p:sldId id="261" r:id="rId7"/>
    <p:sldId id="262" r:id="rId8"/>
    <p:sldId id="267" r:id="rId9"/>
    <p:sldId id="268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3EB744-852B-4D9E-986B-F2342BCDD1F3}" v="54" dt="2026-03-05T08:28:26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Kask" userId="813740ae1d264e2a" providerId="LiveId" clId="{033C815A-DBB0-4356-8B57-65552108F771}"/>
    <pc:docChg chg="undo redo custSel addSld delSld modSld sldOrd delMainMaster">
      <pc:chgData name="Richard Kask" userId="813740ae1d264e2a" providerId="LiveId" clId="{033C815A-DBB0-4356-8B57-65552108F771}" dt="2026-03-05T12:21:14.698" v="7268" actId="20577"/>
      <pc:docMkLst>
        <pc:docMk/>
      </pc:docMkLst>
      <pc:sldChg chg="modSp new del mod">
        <pc:chgData name="Richard Kask" userId="813740ae1d264e2a" providerId="LiveId" clId="{033C815A-DBB0-4356-8B57-65552108F771}" dt="2026-03-04T11:19:00.121" v="6" actId="47"/>
        <pc:sldMkLst>
          <pc:docMk/>
          <pc:sldMk cId="470326270" sldId="256"/>
        </pc:sldMkLst>
        <pc:spChg chg="mod">
          <ac:chgData name="Richard Kask" userId="813740ae1d264e2a" providerId="LiveId" clId="{033C815A-DBB0-4356-8B57-65552108F771}" dt="2026-03-04T11:18:42.824" v="4"/>
          <ac:spMkLst>
            <pc:docMk/>
            <pc:sldMk cId="470326270" sldId="256"/>
            <ac:spMk id="2" creationId="{76686FD9-ADCF-DECD-6AE7-1448D80E35E7}"/>
          </ac:spMkLst>
        </pc:spChg>
      </pc:sldChg>
      <pc:sldChg chg="addSp delSp modSp add mod">
        <pc:chgData name="Richard Kask" userId="813740ae1d264e2a" providerId="LiveId" clId="{033C815A-DBB0-4356-8B57-65552108F771}" dt="2026-03-04T22:47:03.946" v="4970" actId="790"/>
        <pc:sldMkLst>
          <pc:docMk/>
          <pc:sldMk cId="2459957326" sldId="257"/>
        </pc:sldMkLst>
        <pc:spChg chg="mod">
          <ac:chgData name="Richard Kask" userId="813740ae1d264e2a" providerId="LiveId" clId="{033C815A-DBB0-4356-8B57-65552108F771}" dt="2026-03-04T22:47:03.946" v="4970" actId="790"/>
          <ac:spMkLst>
            <pc:docMk/>
            <pc:sldMk cId="2459957326" sldId="257"/>
            <ac:spMk id="2" creationId="{ADAC7246-D535-F03C-3088-8C368D9D34B0}"/>
          </ac:spMkLst>
        </pc:spChg>
        <pc:spChg chg="mod ord">
          <ac:chgData name="Richard Kask" userId="813740ae1d264e2a" providerId="LiveId" clId="{033C815A-DBB0-4356-8B57-65552108F771}" dt="2026-03-04T22:47:03.946" v="4970" actId="790"/>
          <ac:spMkLst>
            <pc:docMk/>
            <pc:sldMk cId="2459957326" sldId="257"/>
            <ac:spMk id="3" creationId="{9BE68077-FC7E-8888-329D-3E91801F595E}"/>
          </ac:spMkLst>
        </pc:spChg>
        <pc:spChg chg="del">
          <ac:chgData name="Richard Kask" userId="813740ae1d264e2a" providerId="LiveId" clId="{033C815A-DBB0-4356-8B57-65552108F771}" dt="2026-03-04T11:29:36.141" v="141" actId="26606"/>
          <ac:spMkLst>
            <pc:docMk/>
            <pc:sldMk cId="2459957326" sldId="257"/>
            <ac:spMk id="1031" creationId="{518BCE60-EB58-4019-B93A-1094BA89FB95}"/>
          </ac:spMkLst>
        </pc:spChg>
        <pc:spChg chg="del">
          <ac:chgData name="Richard Kask" userId="813740ae1d264e2a" providerId="LiveId" clId="{033C815A-DBB0-4356-8B57-65552108F771}" dt="2026-03-04T11:29:36.141" v="141" actId="26606"/>
          <ac:spMkLst>
            <pc:docMk/>
            <pc:sldMk cId="2459957326" sldId="257"/>
            <ac:spMk id="1033" creationId="{5239C5D7-3A83-4B28-BA16-9364DA5FA6A4}"/>
          </ac:spMkLst>
        </pc:spChg>
        <pc:spChg chg="add mod">
          <ac:chgData name="Richard Kask" userId="813740ae1d264e2a" providerId="LiveId" clId="{033C815A-DBB0-4356-8B57-65552108F771}" dt="2026-03-04T22:47:03.946" v="4970" actId="790"/>
          <ac:spMkLst>
            <pc:docMk/>
            <pc:sldMk cId="2459957326" sldId="257"/>
            <ac:spMk id="1040" creationId="{038E7D36-B1C9-463C-983F-AEA5810A60D0}"/>
          </ac:spMkLst>
        </pc:spChg>
        <pc:spChg chg="add mod">
          <ac:chgData name="Richard Kask" userId="813740ae1d264e2a" providerId="LiveId" clId="{033C815A-DBB0-4356-8B57-65552108F771}" dt="2026-03-04T22:47:03.946" v="4970" actId="790"/>
          <ac:spMkLst>
            <pc:docMk/>
            <pc:sldMk cId="2459957326" sldId="257"/>
            <ac:spMk id="1042" creationId="{37B9A221-B33F-47C2-85FF-2C8F363D797B}"/>
          </ac:spMkLst>
        </pc:spChg>
        <pc:spChg chg="add mod">
          <ac:chgData name="Richard Kask" userId="813740ae1d264e2a" providerId="LiveId" clId="{033C815A-DBB0-4356-8B57-65552108F771}" dt="2026-03-04T22:47:03.946" v="4970" actId="790"/>
          <ac:spMkLst>
            <pc:docMk/>
            <pc:sldMk cId="2459957326" sldId="257"/>
            <ac:spMk id="1044" creationId="{CD0E0EF1-7626-4514-9337-271DD661B1EB}"/>
          </ac:spMkLst>
        </pc:spChg>
        <pc:spChg chg="add mod">
          <ac:chgData name="Richard Kask" userId="813740ae1d264e2a" providerId="LiveId" clId="{033C815A-DBB0-4356-8B57-65552108F771}" dt="2026-03-04T22:47:03.946" v="4970" actId="790"/>
          <ac:spMkLst>
            <pc:docMk/>
            <pc:sldMk cId="2459957326" sldId="257"/>
            <ac:spMk id="1046" creationId="{5F0B1492-9A00-4F80-8771-0BB2C2C4353C}"/>
          </ac:spMkLst>
        </pc:spChg>
        <pc:spChg chg="add mod">
          <ac:chgData name="Richard Kask" userId="813740ae1d264e2a" providerId="LiveId" clId="{033C815A-DBB0-4356-8B57-65552108F771}" dt="2026-03-04T22:47:03.946" v="4970" actId="790"/>
          <ac:spMkLst>
            <pc:docMk/>
            <pc:sldMk cId="2459957326" sldId="257"/>
            <ac:spMk id="1052" creationId="{B210AC1D-4063-4C6E-9528-FA9C4C0C18E6}"/>
          </ac:spMkLst>
        </pc:spChg>
        <pc:spChg chg="add mod">
          <ac:chgData name="Richard Kask" userId="813740ae1d264e2a" providerId="LiveId" clId="{033C815A-DBB0-4356-8B57-65552108F771}" dt="2026-03-04T22:47:03.946" v="4970" actId="790"/>
          <ac:spMkLst>
            <pc:docMk/>
            <pc:sldMk cId="2459957326" sldId="257"/>
            <ac:spMk id="1054" creationId="{02F8C595-E68C-4306-AED8-DC7826A0A506}"/>
          </ac:spMkLst>
        </pc:spChg>
        <pc:picChg chg="add">
          <ac:chgData name="Richard Kask" userId="813740ae1d264e2a" providerId="LiveId" clId="{033C815A-DBB0-4356-8B57-65552108F771}" dt="2026-03-04T11:29:30.792" v="140"/>
          <ac:picMkLst>
            <pc:docMk/>
            <pc:sldMk cId="2459957326" sldId="257"/>
            <ac:picMk id="4" creationId="{8CC3C4A5-09EF-2658-B1F4-7BEC6182CD39}"/>
          </ac:picMkLst>
        </pc:picChg>
        <pc:picChg chg="del">
          <ac:chgData name="Richard Kask" userId="813740ae1d264e2a" providerId="LiveId" clId="{033C815A-DBB0-4356-8B57-65552108F771}" dt="2026-03-04T11:19:02.959" v="7" actId="478"/>
          <ac:picMkLst>
            <pc:docMk/>
            <pc:sldMk cId="2459957326" sldId="257"/>
            <ac:picMk id="1026" creationId="{5C3DCFEE-5758-01C6-F0BE-40CF4EDE08CA}"/>
          </ac:picMkLst>
        </pc:picChg>
      </pc:sldChg>
      <pc:sldChg chg="modSp new mod">
        <pc:chgData name="Richard Kask" userId="813740ae1d264e2a" providerId="LiveId" clId="{033C815A-DBB0-4356-8B57-65552108F771}" dt="2026-03-05T08:48:16.068" v="7243" actId="20577"/>
        <pc:sldMkLst>
          <pc:docMk/>
          <pc:sldMk cId="3429069407" sldId="258"/>
        </pc:sldMkLst>
        <pc:spChg chg="mod">
          <ac:chgData name="Richard Kask" userId="813740ae1d264e2a" providerId="LiveId" clId="{033C815A-DBB0-4356-8B57-65552108F771}" dt="2026-03-04T22:47:03.946" v="4970" actId="790"/>
          <ac:spMkLst>
            <pc:docMk/>
            <pc:sldMk cId="3429069407" sldId="258"/>
            <ac:spMk id="2" creationId="{8C5989CF-8E6A-415D-BB25-35C14B839B99}"/>
          </ac:spMkLst>
        </pc:spChg>
        <pc:spChg chg="mod">
          <ac:chgData name="Richard Kask" userId="813740ae1d264e2a" providerId="LiveId" clId="{033C815A-DBB0-4356-8B57-65552108F771}" dt="2026-03-05T08:48:16.068" v="7243" actId="20577"/>
          <ac:spMkLst>
            <pc:docMk/>
            <pc:sldMk cId="3429069407" sldId="258"/>
            <ac:spMk id="3" creationId="{29CFA378-865D-9479-DDC6-34AB3FE54282}"/>
          </ac:spMkLst>
        </pc:spChg>
      </pc:sldChg>
      <pc:sldChg chg="addSp delSp modSp new mod">
        <pc:chgData name="Richard Kask" userId="813740ae1d264e2a" providerId="LiveId" clId="{033C815A-DBB0-4356-8B57-65552108F771}" dt="2026-03-04T22:47:03.946" v="4970" actId="790"/>
        <pc:sldMkLst>
          <pc:docMk/>
          <pc:sldMk cId="404010314" sldId="259"/>
        </pc:sldMkLst>
        <pc:spChg chg="mod">
          <ac:chgData name="Richard Kask" userId="813740ae1d264e2a" providerId="LiveId" clId="{033C815A-DBB0-4356-8B57-65552108F771}" dt="2026-03-04T22:47:03.946" v="4970" actId="790"/>
          <ac:spMkLst>
            <pc:docMk/>
            <pc:sldMk cId="404010314" sldId="259"/>
            <ac:spMk id="2" creationId="{002ABA23-B749-BD07-5C22-3B930F1A65BD}"/>
          </ac:spMkLst>
        </pc:spChg>
        <pc:spChg chg="mod">
          <ac:chgData name="Richard Kask" userId="813740ae1d264e2a" providerId="LiveId" clId="{033C815A-DBB0-4356-8B57-65552108F771}" dt="2026-03-04T22:47:03.946" v="4970" actId="790"/>
          <ac:spMkLst>
            <pc:docMk/>
            <pc:sldMk cId="404010314" sldId="259"/>
            <ac:spMk id="3" creationId="{C2756FE2-CD04-793C-7C8B-862358508765}"/>
          </ac:spMkLst>
        </pc:spChg>
        <pc:spChg chg="add del">
          <ac:chgData name="Richard Kask" userId="813740ae1d264e2a" providerId="LiveId" clId="{033C815A-DBB0-4356-8B57-65552108F771}" dt="2026-03-04T20:15:41.687" v="2304" actId="22"/>
          <ac:spMkLst>
            <pc:docMk/>
            <pc:sldMk cId="404010314" sldId="259"/>
            <ac:spMk id="5" creationId="{4EE16971-52A5-BD0E-DC72-663CB9ABE5D0}"/>
          </ac:spMkLst>
        </pc:spChg>
        <pc:picChg chg="add mod">
          <ac:chgData name="Richard Kask" userId="813740ae1d264e2a" providerId="LiveId" clId="{033C815A-DBB0-4356-8B57-65552108F771}" dt="2026-03-04T20:16:07.460" v="2306" actId="1076"/>
          <ac:picMkLst>
            <pc:docMk/>
            <pc:sldMk cId="404010314" sldId="259"/>
            <ac:picMk id="6" creationId="{95500C22-FB42-A029-F3D9-8C88BB37F90C}"/>
          </ac:picMkLst>
        </pc:picChg>
      </pc:sldChg>
      <pc:sldChg chg="addSp modSp new mod">
        <pc:chgData name="Richard Kask" userId="813740ae1d264e2a" providerId="LiveId" clId="{033C815A-DBB0-4356-8B57-65552108F771}" dt="2026-03-04T23:03:31.746" v="5322" actId="20577"/>
        <pc:sldMkLst>
          <pc:docMk/>
          <pc:sldMk cId="3033937290" sldId="260"/>
        </pc:sldMkLst>
        <pc:spChg chg="mod">
          <ac:chgData name="Richard Kask" userId="813740ae1d264e2a" providerId="LiveId" clId="{033C815A-DBB0-4356-8B57-65552108F771}" dt="2026-03-04T22:47:03.946" v="4970" actId="790"/>
          <ac:spMkLst>
            <pc:docMk/>
            <pc:sldMk cId="3033937290" sldId="260"/>
            <ac:spMk id="2" creationId="{BE9CA847-2598-56F6-3121-F7923D6E7D20}"/>
          </ac:spMkLst>
        </pc:spChg>
        <pc:spChg chg="mod">
          <ac:chgData name="Richard Kask" userId="813740ae1d264e2a" providerId="LiveId" clId="{033C815A-DBB0-4356-8B57-65552108F771}" dt="2026-03-04T23:03:31.746" v="5322" actId="20577"/>
          <ac:spMkLst>
            <pc:docMk/>
            <pc:sldMk cId="3033937290" sldId="260"/>
            <ac:spMk id="3" creationId="{481E3E3D-35A9-DC1D-3CE7-E9248DE16D03}"/>
          </ac:spMkLst>
        </pc:spChg>
        <pc:picChg chg="add mod modCrop">
          <ac:chgData name="Richard Kask" userId="813740ae1d264e2a" providerId="LiveId" clId="{033C815A-DBB0-4356-8B57-65552108F771}" dt="2026-03-04T21:59:01.586" v="3843" actId="1076"/>
          <ac:picMkLst>
            <pc:docMk/>
            <pc:sldMk cId="3033937290" sldId="260"/>
            <ac:picMk id="5" creationId="{7ABFEF11-F878-95D8-99C2-041877F6FAB4}"/>
          </ac:picMkLst>
        </pc:picChg>
        <pc:picChg chg="add">
          <ac:chgData name="Richard Kask" userId="813740ae1d264e2a" providerId="LiveId" clId="{033C815A-DBB0-4356-8B57-65552108F771}" dt="2026-03-04T21:34:36.216" v="3074"/>
          <ac:picMkLst>
            <pc:docMk/>
            <pc:sldMk cId="3033937290" sldId="260"/>
            <ac:picMk id="1026" creationId="{58E998FB-C762-C2D3-D62D-41F5A57B31A0}"/>
          </ac:picMkLst>
        </pc:picChg>
      </pc:sldChg>
      <pc:sldChg chg="addSp modSp new mod">
        <pc:chgData name="Richard Kask" userId="813740ae1d264e2a" providerId="LiveId" clId="{033C815A-DBB0-4356-8B57-65552108F771}" dt="2026-03-04T23:32:20.598" v="6236" actId="20577"/>
        <pc:sldMkLst>
          <pc:docMk/>
          <pc:sldMk cId="3686513979" sldId="261"/>
        </pc:sldMkLst>
        <pc:spChg chg="mod">
          <ac:chgData name="Richard Kask" userId="813740ae1d264e2a" providerId="LiveId" clId="{033C815A-DBB0-4356-8B57-65552108F771}" dt="2026-03-04T23:32:20.598" v="6236" actId="20577"/>
          <ac:spMkLst>
            <pc:docMk/>
            <pc:sldMk cId="3686513979" sldId="261"/>
            <ac:spMk id="2" creationId="{A621F277-FE6F-CC79-8429-F9448C8EF57C}"/>
          </ac:spMkLst>
        </pc:spChg>
        <pc:spChg chg="mod">
          <ac:chgData name="Richard Kask" userId="813740ae1d264e2a" providerId="LiveId" clId="{033C815A-DBB0-4356-8B57-65552108F771}" dt="2026-03-04T23:03:42.270" v="5327" actId="20577"/>
          <ac:spMkLst>
            <pc:docMk/>
            <pc:sldMk cId="3686513979" sldId="261"/>
            <ac:spMk id="3" creationId="{B9253547-A2A3-2324-9A9F-2693409C685C}"/>
          </ac:spMkLst>
        </pc:spChg>
        <pc:picChg chg="add mod">
          <ac:chgData name="Richard Kask" userId="813740ae1d264e2a" providerId="LiveId" clId="{033C815A-DBB0-4356-8B57-65552108F771}" dt="2026-03-04T22:46:20.100" v="4965" actId="1076"/>
          <ac:picMkLst>
            <pc:docMk/>
            <pc:sldMk cId="3686513979" sldId="261"/>
            <ac:picMk id="4" creationId="{4319D94D-6AC5-6F1B-03DE-3EA66D2D2298}"/>
          </ac:picMkLst>
        </pc:picChg>
      </pc:sldChg>
      <pc:sldChg chg="addSp delSp modSp new mod">
        <pc:chgData name="Richard Kask" userId="813740ae1d264e2a" providerId="LiveId" clId="{033C815A-DBB0-4356-8B57-65552108F771}" dt="2026-03-04T23:21:15.919" v="5872" actId="20577"/>
        <pc:sldMkLst>
          <pc:docMk/>
          <pc:sldMk cId="144317040" sldId="262"/>
        </pc:sldMkLst>
        <pc:spChg chg="mod">
          <ac:chgData name="Richard Kask" userId="813740ae1d264e2a" providerId="LiveId" clId="{033C815A-DBB0-4356-8B57-65552108F771}" dt="2026-03-04T22:52:12.654" v="5079" actId="13926"/>
          <ac:spMkLst>
            <pc:docMk/>
            <pc:sldMk cId="144317040" sldId="262"/>
            <ac:spMk id="2" creationId="{9880AC61-C09B-0640-7566-6DFED2AD39DE}"/>
          </ac:spMkLst>
        </pc:spChg>
        <pc:spChg chg="add del mod">
          <ac:chgData name="Richard Kask" userId="813740ae1d264e2a" providerId="LiveId" clId="{033C815A-DBB0-4356-8B57-65552108F771}" dt="2026-03-04T23:21:15.919" v="5872" actId="20577"/>
          <ac:spMkLst>
            <pc:docMk/>
            <pc:sldMk cId="144317040" sldId="262"/>
            <ac:spMk id="3" creationId="{84D921F0-A9EF-B74B-4960-27469AEC4F36}"/>
          </ac:spMkLst>
        </pc:spChg>
        <pc:spChg chg="add mod">
          <ac:chgData name="Richard Kask" userId="813740ae1d264e2a" providerId="LiveId" clId="{033C815A-DBB0-4356-8B57-65552108F771}" dt="2026-03-04T22:55:54.896" v="5209" actId="478"/>
          <ac:spMkLst>
            <pc:docMk/>
            <pc:sldMk cId="144317040" sldId="262"/>
            <ac:spMk id="4" creationId="{102CD359-196A-841A-C1DB-27129C860100}"/>
          </ac:spMkLst>
        </pc:spChg>
        <pc:spChg chg="add mod">
          <ac:chgData name="Richard Kask" userId="813740ae1d264e2a" providerId="LiveId" clId="{033C815A-DBB0-4356-8B57-65552108F771}" dt="2026-03-04T22:55:59.011" v="5211" actId="478"/>
          <ac:spMkLst>
            <pc:docMk/>
            <pc:sldMk cId="144317040" sldId="262"/>
            <ac:spMk id="5" creationId="{DE084A47-704C-1F3C-3706-64644DFEC5D5}"/>
          </ac:spMkLst>
        </pc:spChg>
        <pc:picChg chg="add del mod">
          <ac:chgData name="Richard Kask" userId="813740ae1d264e2a" providerId="LiveId" clId="{033C815A-DBB0-4356-8B57-65552108F771}" dt="2026-03-04T23:13:15.280" v="5740" actId="478"/>
          <ac:picMkLst>
            <pc:docMk/>
            <pc:sldMk cId="144317040" sldId="262"/>
            <ac:picMk id="7" creationId="{91701EC7-2816-1C96-F552-EC493C7D1A17}"/>
          </ac:picMkLst>
        </pc:picChg>
        <pc:picChg chg="add mod">
          <ac:chgData name="Richard Kask" userId="813740ae1d264e2a" providerId="LiveId" clId="{033C815A-DBB0-4356-8B57-65552108F771}" dt="2026-03-04T23:19:09.695" v="5852" actId="1076"/>
          <ac:picMkLst>
            <pc:docMk/>
            <pc:sldMk cId="144317040" sldId="262"/>
            <ac:picMk id="8" creationId="{6A4D3751-2025-EE6D-E1EC-E5F7FB734849}"/>
          </ac:picMkLst>
        </pc:picChg>
        <pc:picChg chg="add del">
          <ac:chgData name="Richard Kask" userId="813740ae1d264e2a" providerId="LiveId" clId="{033C815A-DBB0-4356-8B57-65552108F771}" dt="2026-03-04T22:56:00.718" v="5212" actId="478"/>
          <ac:picMkLst>
            <pc:docMk/>
            <pc:sldMk cId="144317040" sldId="262"/>
            <ac:picMk id="2050" creationId="{0CB8D3B6-FC1A-31C0-57C2-7F3A7D3637B8}"/>
          </ac:picMkLst>
        </pc:picChg>
      </pc:sldChg>
      <pc:sldChg chg="addSp delSp modSp new del mod ord">
        <pc:chgData name="Richard Kask" userId="813740ae1d264e2a" providerId="LiveId" clId="{033C815A-DBB0-4356-8B57-65552108F771}" dt="2026-03-04T23:21:28.752" v="5873" actId="47"/>
        <pc:sldMkLst>
          <pc:docMk/>
          <pc:sldMk cId="3959935658" sldId="263"/>
        </pc:sldMkLst>
        <pc:spChg chg="mod">
          <ac:chgData name="Richard Kask" userId="813740ae1d264e2a" providerId="LiveId" clId="{033C815A-DBB0-4356-8B57-65552108F771}" dt="2026-03-04T22:47:03.946" v="4970" actId="790"/>
          <ac:spMkLst>
            <pc:docMk/>
            <pc:sldMk cId="3959935658" sldId="263"/>
            <ac:spMk id="2" creationId="{57A26997-98F4-34E6-D74F-A712BA052EB7}"/>
          </ac:spMkLst>
        </pc:spChg>
        <pc:spChg chg="del mod">
          <ac:chgData name="Richard Kask" userId="813740ae1d264e2a" providerId="LiveId" clId="{033C815A-DBB0-4356-8B57-65552108F771}" dt="2026-03-04T23:13:20.883" v="5741" actId="22"/>
          <ac:spMkLst>
            <pc:docMk/>
            <pc:sldMk cId="3959935658" sldId="263"/>
            <ac:spMk id="3" creationId="{86715283-12F3-2987-FC2A-7163E201EAFB}"/>
          </ac:spMkLst>
        </pc:spChg>
        <pc:picChg chg="add mod ord">
          <ac:chgData name="Richard Kask" userId="813740ae1d264e2a" providerId="LiveId" clId="{033C815A-DBB0-4356-8B57-65552108F771}" dt="2026-03-04T23:13:24.989" v="5744" actId="1076"/>
          <ac:picMkLst>
            <pc:docMk/>
            <pc:sldMk cId="3959935658" sldId="263"/>
            <ac:picMk id="5" creationId="{300D7A6F-4C17-61C0-BEC9-8ED5F89B608C}"/>
          </ac:picMkLst>
        </pc:picChg>
      </pc:sldChg>
      <pc:sldChg chg="addSp modSp new mod">
        <pc:chgData name="Richard Kask" userId="813740ae1d264e2a" providerId="LiveId" clId="{033C815A-DBB0-4356-8B57-65552108F771}" dt="2026-03-05T08:26:47.049" v="6741" actId="20577"/>
        <pc:sldMkLst>
          <pc:docMk/>
          <pc:sldMk cId="2349314410" sldId="264"/>
        </pc:sldMkLst>
        <pc:spChg chg="mod">
          <ac:chgData name="Richard Kask" userId="813740ae1d264e2a" providerId="LiveId" clId="{033C815A-DBB0-4356-8B57-65552108F771}" dt="2026-03-05T08:18:48.589" v="6539" actId="20577"/>
          <ac:spMkLst>
            <pc:docMk/>
            <pc:sldMk cId="2349314410" sldId="264"/>
            <ac:spMk id="2" creationId="{666CBAED-B653-0D3B-9883-8F25218B2725}"/>
          </ac:spMkLst>
        </pc:spChg>
        <pc:spChg chg="mod">
          <ac:chgData name="Richard Kask" userId="813740ae1d264e2a" providerId="LiveId" clId="{033C815A-DBB0-4356-8B57-65552108F771}" dt="2026-03-05T08:26:47.049" v="6741" actId="20577"/>
          <ac:spMkLst>
            <pc:docMk/>
            <pc:sldMk cId="2349314410" sldId="264"/>
            <ac:spMk id="3" creationId="{F47098E4-7BE8-8645-FDFE-9F9D02BB8B0E}"/>
          </ac:spMkLst>
        </pc:spChg>
        <pc:spChg chg="add">
          <ac:chgData name="Richard Kask" userId="813740ae1d264e2a" providerId="LiveId" clId="{033C815A-DBB0-4356-8B57-65552108F771}" dt="2026-03-05T08:24:21.481" v="6646"/>
          <ac:spMkLst>
            <pc:docMk/>
            <pc:sldMk cId="2349314410" sldId="264"/>
            <ac:spMk id="4" creationId="{7F2EA1AE-701A-B964-29D5-F86F77B6D166}"/>
          </ac:spMkLst>
        </pc:spChg>
      </pc:sldChg>
      <pc:sldChg chg="modSp new mod">
        <pc:chgData name="Richard Kask" userId="813740ae1d264e2a" providerId="LiveId" clId="{033C815A-DBB0-4356-8B57-65552108F771}" dt="2026-03-04T22:47:03.946" v="4970" actId="790"/>
        <pc:sldMkLst>
          <pc:docMk/>
          <pc:sldMk cId="2976964774" sldId="265"/>
        </pc:sldMkLst>
        <pc:spChg chg="mod">
          <ac:chgData name="Richard Kask" userId="813740ae1d264e2a" providerId="LiveId" clId="{033C815A-DBB0-4356-8B57-65552108F771}" dt="2026-03-04T22:47:03.946" v="4970" actId="790"/>
          <ac:spMkLst>
            <pc:docMk/>
            <pc:sldMk cId="2976964774" sldId="265"/>
            <ac:spMk id="2" creationId="{77278573-2521-EA26-8AC0-CF27AF60DA3C}"/>
          </ac:spMkLst>
        </pc:spChg>
        <pc:spChg chg="mod">
          <ac:chgData name="Richard Kask" userId="813740ae1d264e2a" providerId="LiveId" clId="{033C815A-DBB0-4356-8B57-65552108F771}" dt="2026-03-04T22:47:03.946" v="4970" actId="790"/>
          <ac:spMkLst>
            <pc:docMk/>
            <pc:sldMk cId="2976964774" sldId="265"/>
            <ac:spMk id="3" creationId="{64DD7391-5558-9198-3961-A1081A41A511}"/>
          </ac:spMkLst>
        </pc:spChg>
      </pc:sldChg>
      <pc:sldChg chg="new del">
        <pc:chgData name="Richard Kask" userId="813740ae1d264e2a" providerId="LiveId" clId="{033C815A-DBB0-4356-8B57-65552108F771}" dt="2026-03-04T11:37:10.814" v="1057" actId="680"/>
        <pc:sldMkLst>
          <pc:docMk/>
          <pc:sldMk cId="4234072443" sldId="265"/>
        </pc:sldMkLst>
      </pc:sldChg>
      <pc:sldChg chg="addSp delSp modSp new mod">
        <pc:chgData name="Richard Kask" userId="813740ae1d264e2a" providerId="LiveId" clId="{033C815A-DBB0-4356-8B57-65552108F771}" dt="2026-03-04T22:56:16.996" v="5214" actId="20577"/>
        <pc:sldMkLst>
          <pc:docMk/>
          <pc:sldMk cId="2913093298" sldId="266"/>
        </pc:sldMkLst>
        <pc:spChg chg="mod">
          <ac:chgData name="Richard Kask" userId="813740ae1d264e2a" providerId="LiveId" clId="{033C815A-DBB0-4356-8B57-65552108F771}" dt="2026-03-04T22:47:03.946" v="4970" actId="790"/>
          <ac:spMkLst>
            <pc:docMk/>
            <pc:sldMk cId="2913093298" sldId="266"/>
            <ac:spMk id="2" creationId="{E5B2A75C-0A7C-3881-69C5-59605B50B0D5}"/>
          </ac:spMkLst>
        </pc:spChg>
        <pc:spChg chg="mod">
          <ac:chgData name="Richard Kask" userId="813740ae1d264e2a" providerId="LiveId" clId="{033C815A-DBB0-4356-8B57-65552108F771}" dt="2026-03-04T22:56:16.996" v="5214" actId="20577"/>
          <ac:spMkLst>
            <pc:docMk/>
            <pc:sldMk cId="2913093298" sldId="266"/>
            <ac:spMk id="3" creationId="{6F6581EF-6AA0-E16E-3C74-666591361CD1}"/>
          </ac:spMkLst>
        </pc:spChg>
        <pc:picChg chg="add del mod">
          <ac:chgData name="Richard Kask" userId="813740ae1d264e2a" providerId="LiveId" clId="{033C815A-DBB0-4356-8B57-65552108F771}" dt="2026-03-04T22:01:32.076" v="3862" actId="478"/>
          <ac:picMkLst>
            <pc:docMk/>
            <pc:sldMk cId="2913093298" sldId="266"/>
            <ac:picMk id="4" creationId="{DACDD654-6081-AC3C-3C31-1D246A52F978}"/>
          </ac:picMkLst>
        </pc:picChg>
        <pc:picChg chg="add mod">
          <ac:chgData name="Richard Kask" userId="813740ae1d264e2a" providerId="LiveId" clId="{033C815A-DBB0-4356-8B57-65552108F771}" dt="2026-03-04T22:01:35.386" v="3863" actId="1076"/>
          <ac:picMkLst>
            <pc:docMk/>
            <pc:sldMk cId="2913093298" sldId="266"/>
            <ac:picMk id="6" creationId="{76DEE138-5606-25D2-EBC6-73A66151E932}"/>
          </ac:picMkLst>
        </pc:picChg>
      </pc:sldChg>
      <pc:sldChg chg="addSp modSp new mod">
        <pc:chgData name="Richard Kask" userId="813740ae1d264e2a" providerId="LiveId" clId="{033C815A-DBB0-4356-8B57-65552108F771}" dt="2026-03-05T09:37:20.027" v="7258" actId="20577"/>
        <pc:sldMkLst>
          <pc:docMk/>
          <pc:sldMk cId="253895382" sldId="267"/>
        </pc:sldMkLst>
        <pc:spChg chg="mod">
          <ac:chgData name="Richard Kask" userId="813740ae1d264e2a" providerId="LiveId" clId="{033C815A-DBB0-4356-8B57-65552108F771}" dt="2026-03-04T23:21:45.790" v="5886" actId="255"/>
          <ac:spMkLst>
            <pc:docMk/>
            <pc:sldMk cId="253895382" sldId="267"/>
            <ac:spMk id="2" creationId="{8F081449-CACF-6D53-BFF7-878051A8E537}"/>
          </ac:spMkLst>
        </pc:spChg>
        <pc:spChg chg="mod">
          <ac:chgData name="Richard Kask" userId="813740ae1d264e2a" providerId="LiveId" clId="{033C815A-DBB0-4356-8B57-65552108F771}" dt="2026-03-05T09:37:20.027" v="7258" actId="20577"/>
          <ac:spMkLst>
            <pc:docMk/>
            <pc:sldMk cId="253895382" sldId="267"/>
            <ac:spMk id="3" creationId="{A8578AB0-2D6A-299B-789D-E944C712A5DD}"/>
          </ac:spMkLst>
        </pc:spChg>
        <pc:picChg chg="add mod modCrop">
          <ac:chgData name="Richard Kask" userId="813740ae1d264e2a" providerId="LiveId" clId="{033C815A-DBB0-4356-8B57-65552108F771}" dt="2026-03-04T23:36:50.586" v="6378" actId="1076"/>
          <ac:picMkLst>
            <pc:docMk/>
            <pc:sldMk cId="253895382" sldId="267"/>
            <ac:picMk id="4" creationId="{C6B9131B-35B0-6DAC-DB79-9BAEDB149238}"/>
          </ac:picMkLst>
        </pc:picChg>
      </pc:sldChg>
      <pc:sldChg chg="modSp new mod">
        <pc:chgData name="Richard Kask" userId="813740ae1d264e2a" providerId="LiveId" clId="{033C815A-DBB0-4356-8B57-65552108F771}" dt="2026-03-05T12:21:14.698" v="7268" actId="20577"/>
        <pc:sldMkLst>
          <pc:docMk/>
          <pc:sldMk cId="2491977368" sldId="268"/>
        </pc:sldMkLst>
        <pc:spChg chg="mod">
          <ac:chgData name="Richard Kask" userId="813740ae1d264e2a" providerId="LiveId" clId="{033C815A-DBB0-4356-8B57-65552108F771}" dt="2026-03-05T12:21:14.698" v="7268" actId="20577"/>
          <ac:spMkLst>
            <pc:docMk/>
            <pc:sldMk cId="2491977368" sldId="268"/>
            <ac:spMk id="2" creationId="{FDEAC8A4-FACB-21DD-EE4E-AC5E455B4EAB}"/>
          </ac:spMkLst>
        </pc:spChg>
        <pc:spChg chg="mod">
          <ac:chgData name="Richard Kask" userId="813740ae1d264e2a" providerId="LiveId" clId="{033C815A-DBB0-4356-8B57-65552108F771}" dt="2026-03-05T08:41:20.131" v="7221" actId="20577"/>
          <ac:spMkLst>
            <pc:docMk/>
            <pc:sldMk cId="2491977368" sldId="268"/>
            <ac:spMk id="3" creationId="{CD81709B-F4DE-AB08-A042-D2C877C63E1C}"/>
          </ac:spMkLst>
        </pc:spChg>
      </pc:sldChg>
      <pc:sldMasterChg chg="del delSldLayout">
        <pc:chgData name="Richard Kask" userId="813740ae1d264e2a" providerId="LiveId" clId="{033C815A-DBB0-4356-8B57-65552108F771}" dt="2026-03-04T11:19:00.121" v="6" actId="47"/>
        <pc:sldMasterMkLst>
          <pc:docMk/>
          <pc:sldMasterMk cId="3190273926" sldId="2147483648"/>
        </pc:sldMasterMkLst>
        <pc:sldLayoutChg chg="del">
          <pc:chgData name="Richard Kask" userId="813740ae1d264e2a" providerId="LiveId" clId="{033C815A-DBB0-4356-8B57-65552108F771}" dt="2026-03-04T11:19:00.121" v="6" actId="47"/>
          <pc:sldLayoutMkLst>
            <pc:docMk/>
            <pc:sldMasterMk cId="3190273926" sldId="2147483648"/>
            <pc:sldLayoutMk cId="339165733" sldId="2147483649"/>
          </pc:sldLayoutMkLst>
        </pc:sldLayoutChg>
        <pc:sldLayoutChg chg="del">
          <pc:chgData name="Richard Kask" userId="813740ae1d264e2a" providerId="LiveId" clId="{033C815A-DBB0-4356-8B57-65552108F771}" dt="2026-03-04T11:19:00.121" v="6" actId="47"/>
          <pc:sldLayoutMkLst>
            <pc:docMk/>
            <pc:sldMasterMk cId="3190273926" sldId="2147483648"/>
            <pc:sldLayoutMk cId="3619471944" sldId="2147483650"/>
          </pc:sldLayoutMkLst>
        </pc:sldLayoutChg>
        <pc:sldLayoutChg chg="del">
          <pc:chgData name="Richard Kask" userId="813740ae1d264e2a" providerId="LiveId" clId="{033C815A-DBB0-4356-8B57-65552108F771}" dt="2026-03-04T11:19:00.121" v="6" actId="47"/>
          <pc:sldLayoutMkLst>
            <pc:docMk/>
            <pc:sldMasterMk cId="3190273926" sldId="2147483648"/>
            <pc:sldLayoutMk cId="733727506" sldId="2147483651"/>
          </pc:sldLayoutMkLst>
        </pc:sldLayoutChg>
        <pc:sldLayoutChg chg="del">
          <pc:chgData name="Richard Kask" userId="813740ae1d264e2a" providerId="LiveId" clId="{033C815A-DBB0-4356-8B57-65552108F771}" dt="2026-03-04T11:19:00.121" v="6" actId="47"/>
          <pc:sldLayoutMkLst>
            <pc:docMk/>
            <pc:sldMasterMk cId="3190273926" sldId="2147483648"/>
            <pc:sldLayoutMk cId="1472286460" sldId="2147483652"/>
          </pc:sldLayoutMkLst>
        </pc:sldLayoutChg>
        <pc:sldLayoutChg chg="del">
          <pc:chgData name="Richard Kask" userId="813740ae1d264e2a" providerId="LiveId" clId="{033C815A-DBB0-4356-8B57-65552108F771}" dt="2026-03-04T11:19:00.121" v="6" actId="47"/>
          <pc:sldLayoutMkLst>
            <pc:docMk/>
            <pc:sldMasterMk cId="3190273926" sldId="2147483648"/>
            <pc:sldLayoutMk cId="1890317009" sldId="2147483653"/>
          </pc:sldLayoutMkLst>
        </pc:sldLayoutChg>
        <pc:sldLayoutChg chg="del">
          <pc:chgData name="Richard Kask" userId="813740ae1d264e2a" providerId="LiveId" clId="{033C815A-DBB0-4356-8B57-65552108F771}" dt="2026-03-04T11:19:00.121" v="6" actId="47"/>
          <pc:sldLayoutMkLst>
            <pc:docMk/>
            <pc:sldMasterMk cId="3190273926" sldId="2147483648"/>
            <pc:sldLayoutMk cId="2872552872" sldId="2147483654"/>
          </pc:sldLayoutMkLst>
        </pc:sldLayoutChg>
        <pc:sldLayoutChg chg="del">
          <pc:chgData name="Richard Kask" userId="813740ae1d264e2a" providerId="LiveId" clId="{033C815A-DBB0-4356-8B57-65552108F771}" dt="2026-03-04T11:19:00.121" v="6" actId="47"/>
          <pc:sldLayoutMkLst>
            <pc:docMk/>
            <pc:sldMasterMk cId="3190273926" sldId="2147483648"/>
            <pc:sldLayoutMk cId="2574141973" sldId="2147483655"/>
          </pc:sldLayoutMkLst>
        </pc:sldLayoutChg>
        <pc:sldLayoutChg chg="del">
          <pc:chgData name="Richard Kask" userId="813740ae1d264e2a" providerId="LiveId" clId="{033C815A-DBB0-4356-8B57-65552108F771}" dt="2026-03-04T11:19:00.121" v="6" actId="47"/>
          <pc:sldLayoutMkLst>
            <pc:docMk/>
            <pc:sldMasterMk cId="3190273926" sldId="2147483648"/>
            <pc:sldLayoutMk cId="1143410056" sldId="2147483656"/>
          </pc:sldLayoutMkLst>
        </pc:sldLayoutChg>
        <pc:sldLayoutChg chg="del">
          <pc:chgData name="Richard Kask" userId="813740ae1d264e2a" providerId="LiveId" clId="{033C815A-DBB0-4356-8B57-65552108F771}" dt="2026-03-04T11:19:00.121" v="6" actId="47"/>
          <pc:sldLayoutMkLst>
            <pc:docMk/>
            <pc:sldMasterMk cId="3190273926" sldId="2147483648"/>
            <pc:sldLayoutMk cId="2132938413" sldId="2147483657"/>
          </pc:sldLayoutMkLst>
        </pc:sldLayoutChg>
        <pc:sldLayoutChg chg="del">
          <pc:chgData name="Richard Kask" userId="813740ae1d264e2a" providerId="LiveId" clId="{033C815A-DBB0-4356-8B57-65552108F771}" dt="2026-03-04T11:19:00.121" v="6" actId="47"/>
          <pc:sldLayoutMkLst>
            <pc:docMk/>
            <pc:sldMasterMk cId="3190273926" sldId="2147483648"/>
            <pc:sldLayoutMk cId="3149822278" sldId="2147483658"/>
          </pc:sldLayoutMkLst>
        </pc:sldLayoutChg>
        <pc:sldLayoutChg chg="del">
          <pc:chgData name="Richard Kask" userId="813740ae1d264e2a" providerId="LiveId" clId="{033C815A-DBB0-4356-8B57-65552108F771}" dt="2026-03-04T11:19:00.121" v="6" actId="47"/>
          <pc:sldLayoutMkLst>
            <pc:docMk/>
            <pc:sldMasterMk cId="3190273926" sldId="2147483648"/>
            <pc:sldLayoutMk cId="306790558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14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5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85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7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92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6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60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22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31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12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038E7D36-B1C9-463C-983F-AEA5810A6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37B9A221-B33F-47C2-85FF-2C8F363D7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CD0E0EF1-7626-4514-9337-271DD661B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5F0B1492-9A00-4F80-8771-0BB2C2C43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7FAC7B62-8ACC-41ED-80AB-8D1CDF38B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945FF525-9A83-4625-99D9-B267BDE07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52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 useBgFill="1">
        <p:nvSpPr>
          <p:cNvPr id="1054" name="Rectangle 1053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ADAC7246-D535-F03C-3088-8C368D9D3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8582" y="858983"/>
            <a:ext cx="3968783" cy="20213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noProof="0" dirty="0"/>
              <a:t>Science and Religion in the 18th Century Inoculation Controversies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8CC3C4A5-09EF-2658-B1F4-7BEC6182CD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776" r="2" b="2"/>
          <a:stretch>
            <a:fillRect/>
          </a:stretch>
        </p:blipFill>
        <p:spPr>
          <a:xfrm>
            <a:off x="-1" y="-2"/>
            <a:ext cx="6374929" cy="6858002"/>
          </a:xfrm>
          <a:prstGeom prst="rect">
            <a:avLst/>
          </a:prstGeom>
        </p:spPr>
      </p:pic>
      <p:sp>
        <p:nvSpPr>
          <p:cNvPr id="3" name="Alapealkiri 2">
            <a:extLst>
              <a:ext uri="{FF2B5EF4-FFF2-40B4-BE49-F238E27FC236}">
                <a16:creationId xmlns:a16="http://schemas.microsoft.com/office/drawing/2014/main" id="{9BE68077-FC7E-8888-329D-3E91801F5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8582" y="3282696"/>
            <a:ext cx="3968783" cy="295738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Richard Kask</a:t>
            </a:r>
          </a:p>
        </p:txBody>
      </p: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95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66CBAED-B653-0D3B-9883-8F25218B2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200" dirty="0"/>
              <a:t>B</a:t>
            </a:r>
            <a:r>
              <a:rPr lang="en-US" sz="4200" noProof="0" dirty="0" err="1"/>
              <a:t>ibliography</a:t>
            </a:r>
            <a:endParaRPr lang="en-US" sz="4200" noProof="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47098E4-7BE8-8645-FDFE-9F9D02BB8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8" y="2750126"/>
            <a:ext cx="10899259" cy="410787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Bennett, Michael. </a:t>
            </a:r>
            <a:r>
              <a:rPr lang="en-US" sz="1800" i="1" dirty="0"/>
              <a:t>War Against Smallpox. Edward Jenner and the Global Spread of Vaccination</a:t>
            </a:r>
            <a:r>
              <a:rPr lang="en-US" sz="1800" dirty="0"/>
              <a:t>. Cambridge University Press, 2020.</a:t>
            </a:r>
            <a:endParaRPr lang="et-E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Berti, Lucia. “Early Reception of Smallpox Inoculation in Italy: Insights from the Correspondence of the Fellows of the Royal Society.” In </a:t>
            </a:r>
            <a:r>
              <a:rPr lang="en-US" sz="1800" i="1" noProof="0" dirty="0" err="1"/>
              <a:t>Diciottesimo</a:t>
            </a:r>
            <a:r>
              <a:rPr lang="en-US" sz="1800" i="1" noProof="0" dirty="0"/>
              <a:t> </a:t>
            </a:r>
            <a:r>
              <a:rPr lang="en-US" sz="1800" i="1" noProof="0" dirty="0" err="1"/>
              <a:t>secolo</a:t>
            </a:r>
            <a:r>
              <a:rPr lang="en-US" sz="1800" noProof="0" dirty="0"/>
              <a:t>, 6 (2021): 5–18.</a:t>
            </a:r>
            <a:endParaRPr lang="et-EE" sz="18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800" dirty="0" err="1"/>
              <a:t>Cunningham</a:t>
            </a:r>
            <a:r>
              <a:rPr lang="et-EE" sz="1800" dirty="0"/>
              <a:t>, Andrew. </a:t>
            </a:r>
            <a:r>
              <a:rPr lang="en-US" sz="1800" dirty="0"/>
              <a:t>““</a:t>
            </a:r>
            <a:r>
              <a:rPr lang="et-EE" sz="1800" dirty="0" err="1"/>
              <a:t>Where</a:t>
            </a:r>
            <a:r>
              <a:rPr lang="et-EE" sz="1800" dirty="0"/>
              <a:t> </a:t>
            </a:r>
            <a:r>
              <a:rPr lang="et-EE" sz="1800" dirty="0" err="1"/>
              <a:t>there</a:t>
            </a:r>
            <a:r>
              <a:rPr lang="et-EE" sz="1800" dirty="0"/>
              <a:t> are </a:t>
            </a:r>
            <a:r>
              <a:rPr lang="et-EE" sz="1800" dirty="0" err="1"/>
              <a:t>three</a:t>
            </a:r>
            <a:r>
              <a:rPr lang="et-EE" sz="1800" dirty="0"/>
              <a:t> </a:t>
            </a:r>
            <a:r>
              <a:rPr lang="et-EE" sz="1800" dirty="0" err="1"/>
              <a:t>physicians</a:t>
            </a:r>
            <a:r>
              <a:rPr lang="et-EE" sz="1800" dirty="0"/>
              <a:t>, </a:t>
            </a:r>
            <a:r>
              <a:rPr lang="et-EE" sz="1800" dirty="0" err="1"/>
              <a:t>there</a:t>
            </a:r>
            <a:r>
              <a:rPr lang="et-EE" sz="1800" dirty="0"/>
              <a:t> are </a:t>
            </a:r>
            <a:r>
              <a:rPr lang="et-EE" sz="1800" dirty="0" err="1"/>
              <a:t>two</a:t>
            </a:r>
            <a:r>
              <a:rPr lang="et-EE" sz="1800" dirty="0"/>
              <a:t> </a:t>
            </a:r>
            <a:r>
              <a:rPr lang="et-EE" sz="1800" dirty="0" err="1"/>
              <a:t>atheists</a:t>
            </a:r>
            <a:r>
              <a:rPr lang="et-EE" sz="1800" dirty="0"/>
              <a:t>.</a:t>
            </a:r>
            <a:r>
              <a:rPr lang="en-US" sz="1800" dirty="0"/>
              <a:t>““</a:t>
            </a:r>
            <a:r>
              <a:rPr lang="et-EE" sz="1800" dirty="0"/>
              <a:t> In </a:t>
            </a:r>
            <a:r>
              <a:rPr lang="en-US" sz="1800" i="1" dirty="0"/>
              <a:t>Medicine and Religion in Enlightenment Europe</a:t>
            </a:r>
            <a:r>
              <a:rPr lang="et-EE" sz="1800" dirty="0"/>
              <a:t>, </a:t>
            </a:r>
            <a:r>
              <a:rPr lang="et-EE" sz="1800" dirty="0" err="1"/>
              <a:t>edited</a:t>
            </a:r>
            <a:r>
              <a:rPr lang="et-EE" sz="1800" dirty="0"/>
              <a:t> by Ole Peter </a:t>
            </a:r>
            <a:r>
              <a:rPr lang="et-EE" sz="1800" dirty="0" err="1"/>
              <a:t>Grell</a:t>
            </a:r>
            <a:r>
              <a:rPr lang="et-EE" sz="1800" dirty="0"/>
              <a:t> and Andrew </a:t>
            </a:r>
            <a:r>
              <a:rPr lang="et-EE" sz="1800" dirty="0" err="1"/>
              <a:t>Cunningham</a:t>
            </a:r>
            <a:r>
              <a:rPr lang="et-EE" sz="1800" dirty="0"/>
              <a:t>. </a:t>
            </a:r>
            <a:r>
              <a:rPr lang="et-EE" sz="1800" dirty="0" err="1"/>
              <a:t>Routledge</a:t>
            </a:r>
            <a:r>
              <a:rPr lang="et-EE" sz="1800" dirty="0"/>
              <a:t>, 2007.</a:t>
            </a:r>
            <a:endParaRPr lang="et-EE" sz="1800" i="1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Esparza, Jose. “The illness of empress Maria Theresa as a trigger for the adoption of variolation in Austria (1768).” In </a:t>
            </a:r>
            <a:r>
              <a:rPr lang="en-US" sz="1800" i="1" noProof="0" dirty="0"/>
              <a:t>Vaccine</a:t>
            </a:r>
            <a:r>
              <a:rPr lang="en-US" sz="1800" noProof="0" dirty="0"/>
              <a:t>, 58 (2025).</a:t>
            </a:r>
            <a:endParaRPr lang="et-EE" sz="18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800" dirty="0" err="1"/>
              <a:t>Grundy</a:t>
            </a:r>
            <a:r>
              <a:rPr lang="et-EE" sz="1800" dirty="0"/>
              <a:t>, </a:t>
            </a:r>
            <a:r>
              <a:rPr lang="et-EE" sz="1800" dirty="0" err="1"/>
              <a:t>Isobel</a:t>
            </a:r>
            <a:r>
              <a:rPr lang="et-EE" sz="1800" dirty="0"/>
              <a:t>. </a:t>
            </a:r>
            <a:r>
              <a:rPr lang="et-EE" sz="1800" i="1" dirty="0" err="1"/>
              <a:t>Lady</a:t>
            </a:r>
            <a:r>
              <a:rPr lang="et-EE" sz="1800" i="1" dirty="0"/>
              <a:t> Mary </a:t>
            </a:r>
            <a:r>
              <a:rPr lang="et-EE" sz="1800" i="1" dirty="0" err="1"/>
              <a:t>Wortley</a:t>
            </a:r>
            <a:r>
              <a:rPr lang="et-EE" sz="1800" i="1" dirty="0"/>
              <a:t> Montagu: </a:t>
            </a:r>
            <a:r>
              <a:rPr lang="et-EE" sz="1800" i="1" dirty="0" err="1"/>
              <a:t>Comet</a:t>
            </a:r>
            <a:r>
              <a:rPr lang="et-EE" sz="1800" i="1" dirty="0"/>
              <a:t> of </a:t>
            </a:r>
            <a:r>
              <a:rPr lang="et-EE" sz="1800" i="1" dirty="0" err="1"/>
              <a:t>the</a:t>
            </a:r>
            <a:r>
              <a:rPr lang="et-EE" sz="1800" i="1" dirty="0"/>
              <a:t> </a:t>
            </a:r>
            <a:r>
              <a:rPr lang="et-EE" sz="1800" i="1" dirty="0" err="1"/>
              <a:t>Enlightenment</a:t>
            </a:r>
            <a:r>
              <a:rPr lang="et-EE" sz="1800" dirty="0"/>
              <a:t>. Oxford University Press, 1999.</a:t>
            </a:r>
            <a:endParaRPr lang="et-EE" sz="18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Porter, Dorothy. </a:t>
            </a:r>
            <a:r>
              <a:rPr lang="en-US" sz="1800" i="1" dirty="0"/>
              <a:t>Health, Civilization and the State. A History of Public Health from Ancient to Modern Times</a:t>
            </a:r>
            <a:r>
              <a:rPr lang="en-US" sz="1800" dirty="0"/>
              <a:t>. Routledge, 1999</a:t>
            </a:r>
            <a:r>
              <a:rPr lang="et-EE" sz="1800" dirty="0"/>
              <a:t>.</a:t>
            </a:r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2349314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7278573-2521-EA26-8AC0-CF27AF60DA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noProof="0" dirty="0"/>
              <a:t>Thank you for your attention!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64DD7391-5558-9198-3961-A1081A41A5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696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C5989CF-8E6A-415D-BB25-35C14B839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noProof="0" dirty="0"/>
              <a:t>Introduction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9CFA378-865D-9479-DDC6-34AB3FE54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761607" cy="38866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Interest sparked by A. Cunningham’s introduction to </a:t>
            </a:r>
            <a:r>
              <a:rPr lang="en-US" i="1" noProof="0" dirty="0"/>
              <a:t>Medicine and Religion in Enlightenment Europe</a:t>
            </a:r>
            <a:r>
              <a:rPr lang="en-US" noProof="0" dirty="0"/>
              <a:t> (2007)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“</a:t>
            </a:r>
            <a:r>
              <a:rPr lang="en-US" sz="1800" i="1" noProof="0" dirty="0"/>
              <a:t>Ubi </a:t>
            </a:r>
            <a:r>
              <a:rPr lang="en-US" sz="1800" i="1" noProof="0" dirty="0" err="1"/>
              <a:t>tres</a:t>
            </a:r>
            <a:r>
              <a:rPr lang="en-US" sz="1800" i="1" noProof="0" dirty="0"/>
              <a:t> </a:t>
            </a:r>
            <a:r>
              <a:rPr lang="en-US" sz="1800" i="1" noProof="0" dirty="0" err="1"/>
              <a:t>medici</a:t>
            </a:r>
            <a:r>
              <a:rPr lang="en-US" sz="1800" i="1" noProof="0" dirty="0"/>
              <a:t>, </a:t>
            </a:r>
            <a:r>
              <a:rPr lang="en-US" sz="1800" i="1" noProof="0" dirty="0" err="1"/>
              <a:t>ibi</a:t>
            </a:r>
            <a:r>
              <a:rPr lang="en-US" sz="1800" i="1" noProof="0" dirty="0"/>
              <a:t> duo </a:t>
            </a:r>
            <a:r>
              <a:rPr lang="en-US" sz="1800" i="1" noProof="0" dirty="0" err="1"/>
              <a:t>athei</a:t>
            </a:r>
            <a:r>
              <a:rPr lang="en-US" sz="1800" noProof="0" dirty="0"/>
              <a:t>“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“Religious sensitivity and sensibility was still everywhere around eighteenth century physician“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Study of Enlightenment debates about smallpox inoculation in 18th century Europe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Focus on the inoculation controversies of 1720s and mid-18th century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What role did religious and scientific arguments have in the discussions?</a:t>
            </a:r>
          </a:p>
        </p:txBody>
      </p:sp>
    </p:spTree>
    <p:extLst>
      <p:ext uri="{BB962C8B-B14F-4D97-AF65-F5344CB8AC3E}">
        <p14:creationId xmlns:p14="http://schemas.microsoft.com/office/powerpoint/2010/main" val="342906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02ABA23-B749-BD07-5C22-3B930F1A6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noProof="0" dirty="0"/>
              <a:t>Inoculation in 18th century Europe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2756FE2-CD04-793C-7C8B-862358508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869762" cy="39849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Intellectual background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Cartesian and mechanical philosophy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Humanitarianism but also biopolitics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Idea of Europe as the center of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Practiced long before in Asia, reached Europe through Ottomans</a:t>
            </a:r>
            <a:endParaRPr lang="en-US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First inoculations in Western Europe in 1721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Promoted by Lady Mary Montagu and the British royal family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Despite active polemics spreads in Anglophone world until 1730s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sz="1800" noProof="0" dirty="0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95500C22-FB42-A029-F3D9-8C88BB37F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311" y="219075"/>
            <a:ext cx="23812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5B2A75C-0A7C-3881-69C5-59605B50B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noProof="0" dirty="0"/>
              <a:t>Inoculation in 18th century Europe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F6581EF-6AA0-E16E-3C74-66659136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859930" cy="392597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A new wave of inoculations in mid-century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Introduction of “new inoculation“ 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Variolation of princes, </a:t>
            </a:r>
            <a:r>
              <a:rPr lang="en-US" sz="1800" i="1" noProof="0" dirty="0"/>
              <a:t>annus mirabilis</a:t>
            </a:r>
            <a:r>
              <a:rPr lang="en-US" sz="1800" noProof="0" dirty="0"/>
              <a:t> of 1768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Both social and geographical spread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Commercialization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Controversy at its peak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Edward Jenner’s creation of cowpox vaccine (1796)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Gradual decrease in inoculations</a:t>
            </a:r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76DEE138-5606-25D2-EBC6-73A66151E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628" y="2750126"/>
            <a:ext cx="4626101" cy="231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9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E9CA847-2598-56F6-3121-F7923D6E7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noProof="0" dirty="0"/>
              <a:t>Key arguments in the inoculation controversies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81E3E3D-35A9-DC1D-3CE7-E9248DE16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654710"/>
            <a:ext cx="10800936" cy="42032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noProof="0" dirty="0"/>
              <a:t>Pro</a:t>
            </a:r>
            <a:r>
              <a:rPr lang="en-US" noProof="0" dirty="0"/>
              <a:t> inoculation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Increases longevity, is ten times less fatal than smallpox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Maintains and improves the condition of human body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Supports population growth, expands the greatness of state and happiness of society (Voltaire)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noProof="0" dirty="0"/>
              <a:t>Contra </a:t>
            </a:r>
            <a:r>
              <a:rPr lang="en-US" noProof="0" dirty="0"/>
              <a:t>inoculation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“Fighting fire with fire“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Inoculations often lead to outbreaks, thus actually increasing mortality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Lack of statistical data (deaths, immunity, frequency of smallpox)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W</a:t>
            </a:r>
            <a:r>
              <a:rPr lang="et-EE" sz="1800" noProof="0" dirty="0" err="1"/>
              <a:t>illiam</a:t>
            </a:r>
            <a:r>
              <a:rPr lang="en-US" sz="1800" noProof="0" dirty="0"/>
              <a:t> </a:t>
            </a:r>
            <a:r>
              <a:rPr lang="en-US" sz="1800" noProof="0" dirty="0" err="1"/>
              <a:t>Wagstiffe</a:t>
            </a:r>
            <a:r>
              <a:rPr lang="en-US" sz="1800" noProof="0" dirty="0"/>
              <a:t>: “an experiment </a:t>
            </a:r>
            <a:r>
              <a:rPr lang="en-US" sz="1800" noProof="0" dirty="0" err="1"/>
              <a:t>practised</a:t>
            </a:r>
            <a:r>
              <a:rPr lang="en-US" sz="1800" noProof="0" dirty="0"/>
              <a:t> only by a few ignorant women, amongst an illiterate and unthinking people“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An instrument of Ottoman conquest?</a:t>
            </a: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7ABFEF11-F878-95D8-99C2-041877F6FA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949"/>
          <a:stretch>
            <a:fillRect/>
          </a:stretch>
        </p:blipFill>
        <p:spPr>
          <a:xfrm>
            <a:off x="8991459" y="259542"/>
            <a:ext cx="2438740" cy="344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3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621F277-FE6F-CC79-8429-F9448C8EF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200" noProof="0" dirty="0" err="1"/>
              <a:t>Theological</a:t>
            </a:r>
            <a:r>
              <a:rPr lang="en-US" sz="4200" noProof="0" dirty="0"/>
              <a:t> criticism?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9253547-A2A3-2324-9A9F-2693409C6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761607" cy="410787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Isobel Grundy’s summary: inoculation perceived as “impious                              meddling in the workings of God’s Providence“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Edmund Massey and the divine functions of disease (1722)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“So went Satan forth from the Presence of the Lord, and smote Job with sore Boils“ (Job 2:7)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noProof="0" dirty="0"/>
              <a:t> </a:t>
            </a:r>
            <a:r>
              <a:rPr lang="en-US" noProof="0" dirty="0"/>
              <a:t>Anton de Haen (1757): is the method permissible to God?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No mortal has a right to their life 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God permits only medical treatment that doesn’t danger life or at least prevents greater danger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Presents his religious argument next to medical ones, but </a:t>
            </a:r>
            <a:r>
              <a:rPr lang="et-EE" sz="1800" noProof="0" dirty="0" err="1"/>
              <a:t>considers</a:t>
            </a:r>
            <a:r>
              <a:rPr lang="et-EE" sz="1800" noProof="0" dirty="0"/>
              <a:t> </a:t>
            </a:r>
            <a:r>
              <a:rPr lang="et-EE" sz="1800" noProof="0" dirty="0" err="1"/>
              <a:t>it</a:t>
            </a:r>
            <a:r>
              <a:rPr lang="et-EE" sz="1800" noProof="0" dirty="0"/>
              <a:t> </a:t>
            </a:r>
            <a:r>
              <a:rPr lang="et-EE" sz="1800" noProof="0" dirty="0" err="1"/>
              <a:t>sufficient</a:t>
            </a:r>
            <a:r>
              <a:rPr lang="et-EE" sz="1800" noProof="0" dirty="0"/>
              <a:t> </a:t>
            </a:r>
            <a:r>
              <a:rPr lang="et-EE" sz="1800" noProof="0" dirty="0" err="1"/>
              <a:t>for</a:t>
            </a:r>
            <a:r>
              <a:rPr lang="et-EE" sz="1800" noProof="0" dirty="0"/>
              <a:t> </a:t>
            </a:r>
            <a:r>
              <a:rPr lang="et-EE" sz="1800" noProof="0" dirty="0" err="1"/>
              <a:t>refutation</a:t>
            </a:r>
            <a:endParaRPr lang="en-US" sz="18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noProof="0" dirty="0" err="1"/>
              <a:t>However</a:t>
            </a:r>
            <a:r>
              <a:rPr lang="en-US" noProof="0" dirty="0"/>
              <a:t>, the</a:t>
            </a:r>
            <a:r>
              <a:rPr lang="et-EE" noProof="0" dirty="0"/>
              <a:t> dominant </a:t>
            </a:r>
            <a:r>
              <a:rPr lang="et-EE" noProof="0" dirty="0" err="1"/>
              <a:t>theological</a:t>
            </a:r>
            <a:r>
              <a:rPr lang="et-EE" noProof="0" dirty="0"/>
              <a:t> </a:t>
            </a:r>
            <a:r>
              <a:rPr lang="et-EE" noProof="0" dirty="0" err="1"/>
              <a:t>approach</a:t>
            </a:r>
            <a:r>
              <a:rPr lang="et-EE" noProof="0" dirty="0"/>
              <a:t> </a:t>
            </a:r>
            <a:r>
              <a:rPr lang="en-US" noProof="0" dirty="0"/>
              <a:t>remained different through the 18th century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4319D94D-6AC5-6F1B-03DE-3EA66D2D2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736" y="186813"/>
            <a:ext cx="2431334" cy="379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1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880AC61-C09B-0640-7566-6DFED2AD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200" i="1" noProof="0" dirty="0"/>
              <a:t>The </a:t>
            </a:r>
            <a:r>
              <a:rPr lang="et-EE" sz="4200" i="1" noProof="0" dirty="0" err="1"/>
              <a:t>Temple</a:t>
            </a:r>
            <a:r>
              <a:rPr lang="et-EE" sz="4200" i="1" noProof="0" dirty="0"/>
              <a:t> of </a:t>
            </a:r>
            <a:r>
              <a:rPr lang="et-EE" sz="4200" i="1" noProof="0" dirty="0" err="1"/>
              <a:t>Vaccinia</a:t>
            </a:r>
            <a:endParaRPr lang="en-US" sz="4200" i="1" noProof="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4D921F0-A9EF-B74B-4960-27469AEC4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869762" cy="39751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M</a:t>
            </a:r>
            <a:r>
              <a:rPr lang="et-EE" noProof="0" dirty="0" err="1"/>
              <a:t>ainstream</a:t>
            </a:r>
            <a:r>
              <a:rPr lang="et-EE" noProof="0" dirty="0"/>
              <a:t> </a:t>
            </a:r>
            <a:r>
              <a:rPr lang="et-EE" noProof="0" dirty="0" err="1"/>
              <a:t>religious</a:t>
            </a:r>
            <a:r>
              <a:rPr lang="et-EE" noProof="0" dirty="0"/>
              <a:t> argument </a:t>
            </a:r>
            <a:r>
              <a:rPr lang="et-EE" noProof="0" dirty="0" err="1"/>
              <a:t>described</a:t>
            </a:r>
            <a:r>
              <a:rPr lang="et-EE" noProof="0" dirty="0"/>
              <a:t> </a:t>
            </a:r>
            <a:r>
              <a:rPr lang="et-EE" noProof="0" dirty="0" err="1"/>
              <a:t>inoculation</a:t>
            </a:r>
            <a:r>
              <a:rPr lang="et-EE" noProof="0" dirty="0"/>
              <a:t> as a                                           </a:t>
            </a:r>
            <a:r>
              <a:rPr lang="en-US" dirty="0"/>
              <a:t>“</a:t>
            </a:r>
            <a:r>
              <a:rPr lang="et-EE" dirty="0"/>
              <a:t>boon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mankind</a:t>
            </a:r>
            <a:r>
              <a:rPr lang="en-US" dirty="0"/>
              <a:t>“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a </a:t>
            </a:r>
            <a:r>
              <a:rPr lang="et-EE" dirty="0" err="1"/>
              <a:t>divine</a:t>
            </a:r>
            <a:r>
              <a:rPr lang="et-EE" dirty="0"/>
              <a:t> </a:t>
            </a:r>
            <a:r>
              <a:rPr lang="et-EE" dirty="0" err="1"/>
              <a:t>blessing</a:t>
            </a:r>
            <a:r>
              <a:rPr lang="et-EE" dirty="0"/>
              <a:t> </a:t>
            </a:r>
            <a:r>
              <a:rPr lang="et-EE" dirty="0" err="1"/>
              <a:t>saving</a:t>
            </a:r>
            <a:r>
              <a:rPr lang="et-EE" dirty="0"/>
              <a:t> </a:t>
            </a:r>
            <a:r>
              <a:rPr lang="et-EE" dirty="0" err="1"/>
              <a:t>humans</a:t>
            </a:r>
            <a:endParaRPr lang="et-EE" noProof="0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t-EE" sz="1800" noProof="0" dirty="0"/>
              <a:t>Antoni</a:t>
            </a:r>
            <a:r>
              <a:rPr lang="et-EE" sz="1800" dirty="0"/>
              <a:t>o </a:t>
            </a:r>
            <a:r>
              <a:rPr lang="et-EE" sz="1800" dirty="0" err="1"/>
              <a:t>Vallisneri</a:t>
            </a:r>
            <a:r>
              <a:rPr lang="et-EE" sz="1800" dirty="0"/>
              <a:t> (1715): </a:t>
            </a:r>
            <a:r>
              <a:rPr lang="en-US" sz="1800" dirty="0"/>
              <a:t>“the divine mind wants, that at given times, new discoveries always manifest themselves“</a:t>
            </a:r>
            <a:endParaRPr lang="et-EE" sz="1800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t-EE" sz="1800" noProof="0" dirty="0"/>
              <a:t>William </a:t>
            </a:r>
            <a:r>
              <a:rPr lang="et-EE" sz="1800" noProof="0" dirty="0" err="1"/>
              <a:t>Dodd</a:t>
            </a:r>
            <a:r>
              <a:rPr lang="et-EE" sz="1800" noProof="0" dirty="0"/>
              <a:t> (1767): </a:t>
            </a:r>
            <a:r>
              <a:rPr lang="en-US" sz="1800" dirty="0"/>
              <a:t>“</a:t>
            </a:r>
            <a:r>
              <a:rPr lang="et-EE" sz="1800" dirty="0" err="1"/>
              <a:t>not</a:t>
            </a:r>
            <a:r>
              <a:rPr lang="et-EE" sz="1800" dirty="0"/>
              <a:t> </a:t>
            </a:r>
            <a:r>
              <a:rPr lang="et-EE" sz="1800" dirty="0" err="1"/>
              <a:t>only</a:t>
            </a:r>
            <a:r>
              <a:rPr lang="et-EE" sz="1800" dirty="0"/>
              <a:t> as </a:t>
            </a:r>
            <a:r>
              <a:rPr lang="et-EE" sz="1800" dirty="0" err="1"/>
              <a:t>Patriots</a:t>
            </a:r>
            <a:r>
              <a:rPr lang="et-EE" sz="1800" dirty="0"/>
              <a:t> and </a:t>
            </a:r>
            <a:r>
              <a:rPr lang="et-EE" sz="1800" dirty="0" err="1"/>
              <a:t>Men</a:t>
            </a:r>
            <a:r>
              <a:rPr lang="et-EE" sz="1800" dirty="0"/>
              <a:t>, as </a:t>
            </a:r>
            <a:r>
              <a:rPr lang="et-EE" sz="1800" dirty="0" err="1"/>
              <a:t>Christians</a:t>
            </a:r>
            <a:r>
              <a:rPr lang="et-EE" sz="1800" dirty="0"/>
              <a:t> </a:t>
            </a:r>
            <a:r>
              <a:rPr lang="et-EE" sz="1800" dirty="0" err="1"/>
              <a:t>also</a:t>
            </a:r>
            <a:r>
              <a:rPr lang="et-EE" sz="1800" dirty="0"/>
              <a:t> </a:t>
            </a:r>
            <a:r>
              <a:rPr lang="et-EE" sz="1800" dirty="0" err="1"/>
              <a:t>you</a:t>
            </a:r>
            <a:r>
              <a:rPr lang="et-EE" sz="1800" dirty="0"/>
              <a:t> are </a:t>
            </a:r>
            <a:r>
              <a:rPr lang="et-EE" sz="1800" dirty="0" err="1"/>
              <a:t>called</a:t>
            </a:r>
            <a:r>
              <a:rPr lang="et-EE" sz="1800" dirty="0"/>
              <a:t> </a:t>
            </a:r>
            <a:r>
              <a:rPr lang="et-EE" sz="1800" dirty="0" err="1"/>
              <a:t>upon</a:t>
            </a:r>
            <a:r>
              <a:rPr lang="et-EE" sz="1800" dirty="0"/>
              <a:t> … </a:t>
            </a:r>
            <a:r>
              <a:rPr lang="et-EE" sz="1800" dirty="0" err="1"/>
              <a:t>to</a:t>
            </a:r>
            <a:r>
              <a:rPr lang="et-EE" sz="1800" dirty="0"/>
              <a:t> </a:t>
            </a:r>
            <a:r>
              <a:rPr lang="et-EE" sz="1800" dirty="0" err="1"/>
              <a:t>encourage</a:t>
            </a:r>
            <a:r>
              <a:rPr lang="et-EE" sz="1800" dirty="0"/>
              <a:t> </a:t>
            </a:r>
            <a:r>
              <a:rPr lang="et-EE" sz="1800" dirty="0" err="1"/>
              <a:t>this</a:t>
            </a:r>
            <a:r>
              <a:rPr lang="et-EE" sz="1800" dirty="0"/>
              <a:t> </a:t>
            </a:r>
            <a:r>
              <a:rPr lang="et-EE" sz="1800" dirty="0" err="1"/>
              <a:t>Charitable</a:t>
            </a:r>
            <a:r>
              <a:rPr lang="et-EE" sz="1800" dirty="0"/>
              <a:t> </a:t>
            </a:r>
            <a:r>
              <a:rPr lang="et-EE" sz="1800" dirty="0" err="1"/>
              <a:t>Undertaking</a:t>
            </a:r>
            <a:r>
              <a:rPr lang="et-EE" sz="1800" dirty="0"/>
              <a:t> … </a:t>
            </a:r>
            <a:r>
              <a:rPr lang="et-EE" sz="1800" dirty="0" err="1"/>
              <a:t>because</a:t>
            </a:r>
            <a:r>
              <a:rPr lang="et-EE" sz="1800" dirty="0"/>
              <a:t> </a:t>
            </a:r>
            <a:r>
              <a:rPr lang="et-EE" sz="1800" dirty="0" err="1"/>
              <a:t>your</a:t>
            </a:r>
            <a:r>
              <a:rPr lang="et-EE" sz="1800" dirty="0"/>
              <a:t> </a:t>
            </a:r>
            <a:r>
              <a:rPr lang="et-EE" sz="1800" dirty="0" err="1"/>
              <a:t>God</a:t>
            </a:r>
            <a:r>
              <a:rPr lang="et-EE" sz="1800" dirty="0"/>
              <a:t> </a:t>
            </a:r>
            <a:r>
              <a:rPr lang="et-EE" sz="1800" dirty="0" err="1"/>
              <a:t>is</a:t>
            </a:r>
            <a:r>
              <a:rPr lang="et-EE" sz="1800" dirty="0"/>
              <a:t> </a:t>
            </a:r>
            <a:r>
              <a:rPr lang="et-EE" sz="1800" dirty="0" err="1"/>
              <a:t>well</a:t>
            </a:r>
            <a:r>
              <a:rPr lang="et-EE" sz="1800" dirty="0"/>
              <a:t> </a:t>
            </a:r>
            <a:r>
              <a:rPr lang="et-EE" sz="1800" dirty="0" err="1"/>
              <a:t>pleased</a:t>
            </a:r>
            <a:r>
              <a:rPr lang="et-EE" sz="1800" dirty="0"/>
              <a:t> </a:t>
            </a:r>
            <a:r>
              <a:rPr lang="et-EE" sz="1800" dirty="0" err="1"/>
              <a:t>with</a:t>
            </a:r>
            <a:r>
              <a:rPr lang="en-US" sz="1800" dirty="0"/>
              <a:t>“</a:t>
            </a:r>
            <a:endParaRPr lang="et-EE" sz="1800" noProof="0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t-EE" sz="1800" dirty="0" err="1"/>
              <a:t>Harmony</a:t>
            </a:r>
            <a:r>
              <a:rPr lang="et-EE" sz="1800" dirty="0"/>
              <a:t> </a:t>
            </a:r>
            <a:r>
              <a:rPr lang="et-EE" sz="1800" dirty="0" err="1"/>
              <a:t>between</a:t>
            </a:r>
            <a:r>
              <a:rPr lang="et-EE" sz="1800" dirty="0"/>
              <a:t> </a:t>
            </a:r>
            <a:r>
              <a:rPr lang="et-EE" sz="1800" dirty="0" err="1"/>
              <a:t>progressive</a:t>
            </a:r>
            <a:r>
              <a:rPr lang="et-EE" sz="1800" dirty="0"/>
              <a:t> </a:t>
            </a:r>
            <a:r>
              <a:rPr lang="et-EE" sz="1800" dirty="0" err="1"/>
              <a:t>scientific</a:t>
            </a:r>
            <a:r>
              <a:rPr lang="et-EE" sz="1800" dirty="0"/>
              <a:t> and </a:t>
            </a:r>
            <a:r>
              <a:rPr lang="et-EE" sz="1800" dirty="0" err="1"/>
              <a:t>religious</a:t>
            </a:r>
            <a:r>
              <a:rPr lang="et-EE" sz="1800" dirty="0"/>
              <a:t> </a:t>
            </a:r>
            <a:r>
              <a:rPr lang="et-EE" sz="1800" dirty="0" err="1"/>
              <a:t>perspectives</a:t>
            </a:r>
            <a:r>
              <a:rPr lang="et-EE" sz="1800" dirty="0"/>
              <a:t> on </a:t>
            </a:r>
            <a:r>
              <a:rPr lang="et-EE" sz="1800" dirty="0" err="1"/>
              <a:t>inoculation</a:t>
            </a:r>
            <a:endParaRPr lang="et-EE" sz="18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noProof="0" dirty="0" err="1"/>
              <a:t>Also</a:t>
            </a:r>
            <a:r>
              <a:rPr lang="et-EE" noProof="0" dirty="0"/>
              <a:t> </a:t>
            </a:r>
            <a:r>
              <a:rPr lang="et-EE" noProof="0" dirty="0" err="1"/>
              <a:t>exemplified</a:t>
            </a:r>
            <a:r>
              <a:rPr lang="et-EE" noProof="0" dirty="0"/>
              <a:t> by </a:t>
            </a:r>
            <a:r>
              <a:rPr lang="et-EE" noProof="0" dirty="0" err="1"/>
              <a:t>Jenner</a:t>
            </a:r>
            <a:endParaRPr lang="et-EE" noProof="0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“I am not surprised that men are not grateful to me; but I wonder that they are not grateful to God for the good which He has made me the instrument of conveying to my fellow creatures“</a:t>
            </a:r>
            <a:endParaRPr lang="et-EE" sz="1800" noProof="0" dirty="0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6A4D3751-2025-EE6D-E1EC-E5F7FB734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094" y="543560"/>
            <a:ext cx="3045199" cy="28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7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F081449-CACF-6D53-BFF7-878051A8E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200" dirty="0" err="1"/>
              <a:t>Conclusions</a:t>
            </a:r>
            <a:endParaRPr lang="en-US" sz="42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8578AB0-2D6A-299B-789D-E944C712A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785560" cy="35916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err="1"/>
              <a:t>Although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inoculation</a:t>
            </a:r>
            <a:r>
              <a:rPr lang="et-EE" dirty="0"/>
              <a:t> debates </a:t>
            </a:r>
            <a:r>
              <a:rPr lang="et-EE" dirty="0" err="1"/>
              <a:t>were</a:t>
            </a:r>
            <a:r>
              <a:rPr lang="et-EE" dirty="0"/>
              <a:t> </a:t>
            </a:r>
            <a:r>
              <a:rPr lang="et-EE" dirty="0" err="1"/>
              <a:t>primarily</a:t>
            </a:r>
            <a:r>
              <a:rPr lang="et-EE" dirty="0"/>
              <a:t> </a:t>
            </a:r>
            <a:r>
              <a:rPr lang="et-EE" dirty="0" err="1"/>
              <a:t>scientific</a:t>
            </a:r>
            <a:r>
              <a:rPr lang="et-EE" dirty="0"/>
              <a:t> and </a:t>
            </a:r>
            <a:r>
              <a:rPr lang="et-EE" dirty="0" err="1"/>
              <a:t>social</a:t>
            </a:r>
            <a:r>
              <a:rPr lang="et-EE" dirty="0"/>
              <a:t>, </a:t>
            </a:r>
            <a:r>
              <a:rPr lang="en-US" dirty="0"/>
              <a:t>“</a:t>
            </a:r>
            <a:r>
              <a:rPr lang="et-EE" dirty="0"/>
              <a:t>r</a:t>
            </a:r>
            <a:r>
              <a:rPr lang="en-US" dirty="0" err="1"/>
              <a:t>eligious</a:t>
            </a:r>
            <a:r>
              <a:rPr lang="en-US" dirty="0"/>
              <a:t> sensitivity and sensibility“</a:t>
            </a:r>
            <a:r>
              <a:rPr lang="et-EE" dirty="0"/>
              <a:t> </a:t>
            </a:r>
            <a:r>
              <a:rPr lang="et-EE" dirty="0" err="1"/>
              <a:t>also</a:t>
            </a:r>
            <a:r>
              <a:rPr lang="et-EE" dirty="0"/>
              <a:t> </a:t>
            </a:r>
            <a:r>
              <a:rPr lang="et-EE" dirty="0" err="1"/>
              <a:t>surrounded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interacted</a:t>
            </a:r>
            <a:r>
              <a:rPr lang="et-EE" dirty="0"/>
              <a:t> </a:t>
            </a:r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discussions</a:t>
            </a:r>
            <a:endParaRPr lang="et-E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err="1"/>
              <a:t>Theological</a:t>
            </a:r>
            <a:r>
              <a:rPr lang="et-EE" dirty="0"/>
              <a:t> </a:t>
            </a:r>
            <a:r>
              <a:rPr lang="et-EE" dirty="0" err="1"/>
              <a:t>arguments</a:t>
            </a:r>
            <a:r>
              <a:rPr lang="et-EE" dirty="0"/>
              <a:t> </a:t>
            </a:r>
            <a:r>
              <a:rPr lang="et-EE" dirty="0" err="1"/>
              <a:t>presented</a:t>
            </a:r>
            <a:r>
              <a:rPr lang="et-EE" dirty="0"/>
              <a:t> by </a:t>
            </a:r>
            <a:r>
              <a:rPr lang="et-EE" dirty="0" err="1"/>
              <a:t>physicians</a:t>
            </a:r>
            <a:r>
              <a:rPr lang="et-EE" dirty="0"/>
              <a:t>, </a:t>
            </a:r>
            <a:r>
              <a:rPr lang="et-EE" dirty="0" err="1"/>
              <a:t>scientific</a:t>
            </a:r>
            <a:r>
              <a:rPr lang="et-EE" dirty="0"/>
              <a:t>                                  </a:t>
            </a:r>
            <a:r>
              <a:rPr lang="et-EE" dirty="0" err="1"/>
              <a:t>arguments</a:t>
            </a:r>
            <a:r>
              <a:rPr lang="et-EE" dirty="0"/>
              <a:t> </a:t>
            </a:r>
            <a:r>
              <a:rPr lang="et-EE" dirty="0" err="1"/>
              <a:t>presented</a:t>
            </a:r>
            <a:r>
              <a:rPr lang="et-EE" dirty="0"/>
              <a:t> by </a:t>
            </a:r>
            <a:r>
              <a:rPr lang="et-EE" dirty="0" err="1"/>
              <a:t>clergy</a:t>
            </a:r>
            <a:endParaRPr lang="et-EE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t-EE" sz="1800" dirty="0" err="1"/>
              <a:t>Deistic</a:t>
            </a:r>
            <a:r>
              <a:rPr lang="et-EE" sz="1800" dirty="0"/>
              <a:t> </a:t>
            </a:r>
            <a:r>
              <a:rPr lang="et-EE" sz="1800" dirty="0" err="1"/>
              <a:t>attitudes</a:t>
            </a:r>
            <a:r>
              <a:rPr lang="et-EE" sz="1800" dirty="0"/>
              <a:t> </a:t>
            </a:r>
            <a:r>
              <a:rPr lang="et-EE" sz="1800" dirty="0" err="1"/>
              <a:t>among</a:t>
            </a:r>
            <a:r>
              <a:rPr lang="et-EE" sz="1800" dirty="0"/>
              <a:t> </a:t>
            </a:r>
            <a:r>
              <a:rPr lang="et-EE" sz="1800" dirty="0" err="1"/>
              <a:t>scientists</a:t>
            </a:r>
            <a:endParaRPr lang="et-EE" sz="1800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t-EE" sz="1800" dirty="0" err="1"/>
              <a:t>Ecumenic</a:t>
            </a:r>
            <a:r>
              <a:rPr lang="et-EE" sz="1800" dirty="0"/>
              <a:t> </a:t>
            </a:r>
            <a:r>
              <a:rPr lang="et-EE" sz="1800" dirty="0" err="1"/>
              <a:t>Merton</a:t>
            </a:r>
            <a:r>
              <a:rPr lang="et-EE" sz="1800" dirty="0"/>
              <a:t> </a:t>
            </a:r>
            <a:r>
              <a:rPr lang="et-EE" sz="1800" dirty="0" err="1"/>
              <a:t>thesis</a:t>
            </a:r>
            <a:r>
              <a:rPr lang="et-EE" sz="1800" dirty="0"/>
              <a:t>?</a:t>
            </a:r>
            <a:endParaRPr lang="en-US" sz="1800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C6B9131B-35B0-6DAC-DB79-9BAEDB1492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101"/>
          <a:stretch>
            <a:fillRect/>
          </a:stretch>
        </p:blipFill>
        <p:spPr>
          <a:xfrm>
            <a:off x="8372997" y="3515343"/>
            <a:ext cx="2683578" cy="312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5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DEAC8A4-FACB-21DD-EE4E-AC5E455B4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200" dirty="0" err="1"/>
              <a:t>Primary</a:t>
            </a:r>
            <a:r>
              <a:rPr lang="et-EE" sz="4200" dirty="0"/>
              <a:t> </a:t>
            </a:r>
            <a:r>
              <a:rPr lang="et-EE" sz="4200" dirty="0" err="1"/>
              <a:t>sources</a:t>
            </a:r>
            <a:endParaRPr lang="en-US" sz="42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D81709B-F4DE-AB08-A042-D2C877C63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830433" cy="395547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de Haen,</a:t>
            </a:r>
            <a:r>
              <a:rPr lang="et-EE" sz="1800" dirty="0"/>
              <a:t> Anton.</a:t>
            </a:r>
            <a:r>
              <a:rPr lang="en-US" sz="1800" dirty="0"/>
              <a:t> </a:t>
            </a:r>
            <a:r>
              <a:rPr lang="en-US" sz="1800" i="1" dirty="0" err="1"/>
              <a:t>Quæstiones</a:t>
            </a:r>
            <a:r>
              <a:rPr lang="en-US" sz="1800" i="1" dirty="0"/>
              <a:t> </a:t>
            </a:r>
            <a:r>
              <a:rPr lang="en-US" sz="1800" i="1" dirty="0" err="1"/>
              <a:t>sæpius</a:t>
            </a:r>
            <a:r>
              <a:rPr lang="en-US" sz="1800" i="1" dirty="0"/>
              <a:t> </a:t>
            </a:r>
            <a:r>
              <a:rPr lang="en-US" sz="1800" i="1" dirty="0" err="1"/>
              <a:t>motæ</a:t>
            </a:r>
            <a:r>
              <a:rPr lang="en-US" sz="1800" i="1" dirty="0"/>
              <a:t> super </a:t>
            </a:r>
            <a:r>
              <a:rPr lang="en-US" sz="1800" i="1" dirty="0" err="1"/>
              <a:t>methodo</a:t>
            </a:r>
            <a:r>
              <a:rPr lang="en-US" sz="1800" i="1" dirty="0"/>
              <a:t> </a:t>
            </a:r>
            <a:r>
              <a:rPr lang="en-US" sz="1800" i="1" dirty="0" err="1"/>
              <a:t>inoculandi</a:t>
            </a:r>
            <a:r>
              <a:rPr lang="en-US" sz="1800" i="1" dirty="0"/>
              <a:t> variolas, ad </a:t>
            </a:r>
            <a:r>
              <a:rPr lang="en-US" sz="1800" i="1" dirty="0" err="1"/>
              <a:t>quas</a:t>
            </a:r>
            <a:r>
              <a:rPr lang="en-US" sz="1800" i="1" dirty="0"/>
              <a:t> </a:t>
            </a:r>
            <a:r>
              <a:rPr lang="en-US" sz="1800" i="1" dirty="0" err="1"/>
              <a:t>directa</a:t>
            </a:r>
            <a:r>
              <a:rPr lang="en-US" sz="1800" i="1" dirty="0"/>
              <a:t> </a:t>
            </a:r>
            <a:r>
              <a:rPr lang="en-US" sz="1800" i="1" dirty="0" err="1"/>
              <a:t>eruditorum</a:t>
            </a:r>
            <a:r>
              <a:rPr lang="en-US" sz="1800" i="1" dirty="0"/>
              <a:t> responsa </a:t>
            </a:r>
            <a:r>
              <a:rPr lang="en-US" sz="1800" i="1" dirty="0" err="1"/>
              <a:t>hucusque</a:t>
            </a:r>
            <a:r>
              <a:rPr lang="en-US" sz="1800" i="1" dirty="0"/>
              <a:t> </a:t>
            </a:r>
            <a:r>
              <a:rPr lang="en-US" sz="1800" i="1" dirty="0" err="1"/>
              <a:t>desiderantur</a:t>
            </a:r>
            <a:r>
              <a:rPr lang="en-US" sz="1800" i="1" dirty="0"/>
              <a:t>; </a:t>
            </a:r>
            <a:r>
              <a:rPr lang="en-US" sz="1800" i="1" dirty="0" err="1"/>
              <a:t>indirecta</a:t>
            </a:r>
            <a:r>
              <a:rPr lang="en-US" sz="1800" i="1" dirty="0"/>
              <a:t> minus </a:t>
            </a:r>
            <a:r>
              <a:rPr lang="en-US" sz="1800" i="1" dirty="0" err="1"/>
              <a:t>satisfacere</a:t>
            </a:r>
            <a:r>
              <a:rPr lang="en-US" sz="1800" i="1" dirty="0"/>
              <a:t> </a:t>
            </a:r>
            <a:r>
              <a:rPr lang="en-US" sz="1800" i="1" dirty="0" err="1"/>
              <a:t>videntur</a:t>
            </a:r>
            <a:r>
              <a:rPr lang="en-US" sz="1800" i="1" dirty="0"/>
              <a:t>: orbi medico </a:t>
            </a:r>
            <a:r>
              <a:rPr lang="en-US" sz="1800" i="1" dirty="0" err="1"/>
              <a:t>denuo</a:t>
            </a:r>
            <a:r>
              <a:rPr lang="en-US" sz="1800" i="1" dirty="0"/>
              <a:t> </a:t>
            </a:r>
            <a:r>
              <a:rPr lang="en-US" sz="1800" i="1" dirty="0" err="1"/>
              <a:t>propositæ</a:t>
            </a:r>
            <a:r>
              <a:rPr lang="et-EE" sz="1800" i="1" dirty="0"/>
              <a:t>. </a:t>
            </a:r>
            <a:r>
              <a:rPr lang="et-EE" sz="1800" dirty="0" err="1"/>
              <a:t>Trattner</a:t>
            </a:r>
            <a:r>
              <a:rPr lang="en-US" sz="1800" dirty="0"/>
              <a:t>, 1757</a:t>
            </a:r>
            <a:r>
              <a:rPr lang="et-EE" sz="18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800" dirty="0" err="1"/>
              <a:t>Dodd</a:t>
            </a:r>
            <a:r>
              <a:rPr lang="et-EE" sz="1800" dirty="0"/>
              <a:t>, William. </a:t>
            </a:r>
            <a:r>
              <a:rPr lang="et-EE" sz="1800" i="1" dirty="0"/>
              <a:t>The </a:t>
            </a:r>
            <a:r>
              <a:rPr lang="et-EE" sz="1800" i="1" dirty="0" err="1"/>
              <a:t>Practice</a:t>
            </a:r>
            <a:r>
              <a:rPr lang="et-EE" sz="1800" i="1" dirty="0"/>
              <a:t> of </a:t>
            </a:r>
            <a:r>
              <a:rPr lang="et-EE" sz="1800" i="1" dirty="0" err="1"/>
              <a:t>Inoculation</a:t>
            </a:r>
            <a:r>
              <a:rPr lang="et-EE" sz="1800" i="1" dirty="0"/>
              <a:t> </a:t>
            </a:r>
            <a:r>
              <a:rPr lang="et-EE" sz="1800" i="1" dirty="0" err="1"/>
              <a:t>recommended</a:t>
            </a:r>
            <a:r>
              <a:rPr lang="et-EE" sz="1800" i="1" dirty="0"/>
              <a:t> in a </a:t>
            </a:r>
            <a:r>
              <a:rPr lang="et-EE" sz="1800" i="1" dirty="0" err="1"/>
              <a:t>Sermon</a:t>
            </a:r>
            <a:r>
              <a:rPr lang="et-EE" sz="1800" i="1" dirty="0"/>
              <a:t>, </a:t>
            </a:r>
            <a:r>
              <a:rPr lang="et-EE" sz="1800" i="1" dirty="0" err="1"/>
              <a:t>preached</a:t>
            </a:r>
            <a:r>
              <a:rPr lang="et-EE" sz="1800" i="1" dirty="0"/>
              <a:t> At St. </a:t>
            </a:r>
            <a:r>
              <a:rPr lang="et-EE" sz="1800" i="1" dirty="0" err="1"/>
              <a:t>James’s</a:t>
            </a:r>
            <a:r>
              <a:rPr lang="et-EE" sz="1800" i="1" dirty="0"/>
              <a:t>, Westminster, </a:t>
            </a:r>
            <a:r>
              <a:rPr lang="et-EE" sz="1800" i="1" dirty="0" err="1"/>
              <a:t>April</a:t>
            </a:r>
            <a:r>
              <a:rPr lang="et-EE" sz="1800" i="1" dirty="0"/>
              <a:t> </a:t>
            </a:r>
            <a:r>
              <a:rPr lang="et-EE" sz="1800" i="1" dirty="0" err="1"/>
              <a:t>the</a:t>
            </a:r>
            <a:r>
              <a:rPr lang="et-EE" sz="1800" i="1" dirty="0"/>
              <a:t> 9th, 1767, on </a:t>
            </a:r>
            <a:r>
              <a:rPr lang="et-EE" sz="1800" i="1" dirty="0" err="1"/>
              <a:t>the</a:t>
            </a:r>
            <a:r>
              <a:rPr lang="et-EE" sz="1800" i="1" dirty="0"/>
              <a:t> </a:t>
            </a:r>
            <a:r>
              <a:rPr lang="et-EE" sz="1800" i="1" dirty="0" err="1"/>
              <a:t>Anniversary</a:t>
            </a:r>
            <a:r>
              <a:rPr lang="et-EE" sz="1800" i="1" dirty="0"/>
              <a:t> Meeting of </a:t>
            </a:r>
            <a:r>
              <a:rPr lang="et-EE" sz="1800" i="1" dirty="0" err="1"/>
              <a:t>the</a:t>
            </a:r>
            <a:r>
              <a:rPr lang="et-EE" sz="1800" i="1" dirty="0"/>
              <a:t> </a:t>
            </a:r>
            <a:r>
              <a:rPr lang="et-EE" sz="1800" i="1" dirty="0" err="1"/>
              <a:t>Governors</a:t>
            </a:r>
            <a:r>
              <a:rPr lang="et-EE" sz="1800" i="1" dirty="0"/>
              <a:t> of </a:t>
            </a:r>
            <a:r>
              <a:rPr lang="et-EE" sz="1800" i="1" dirty="0" err="1"/>
              <a:t>the</a:t>
            </a:r>
            <a:r>
              <a:rPr lang="et-EE" sz="1800" i="1" dirty="0"/>
              <a:t> </a:t>
            </a:r>
            <a:r>
              <a:rPr lang="et-EE" sz="1800" i="1" dirty="0" err="1"/>
              <a:t>small-pox</a:t>
            </a:r>
            <a:r>
              <a:rPr lang="et-EE" sz="1800" i="1" dirty="0"/>
              <a:t> </a:t>
            </a:r>
            <a:r>
              <a:rPr lang="et-EE" sz="1800" i="1" dirty="0" err="1"/>
              <a:t>hospitals</a:t>
            </a:r>
            <a:r>
              <a:rPr lang="et-EE" sz="1800" dirty="0"/>
              <a:t>. </a:t>
            </a:r>
            <a:r>
              <a:rPr lang="et-EE" sz="1800" dirty="0" err="1"/>
              <a:t>Faden</a:t>
            </a:r>
            <a:r>
              <a:rPr lang="et-EE" sz="1800" dirty="0"/>
              <a:t>, 1767.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800" dirty="0" err="1"/>
              <a:t>Voltaire</a:t>
            </a:r>
            <a:r>
              <a:rPr lang="et-EE" sz="1800" dirty="0"/>
              <a:t>. </a:t>
            </a:r>
            <a:r>
              <a:rPr lang="et-EE" sz="1800" i="1" dirty="0" err="1"/>
              <a:t>Letters</a:t>
            </a:r>
            <a:r>
              <a:rPr lang="et-EE" sz="1800" i="1" dirty="0"/>
              <a:t> </a:t>
            </a:r>
            <a:r>
              <a:rPr lang="et-EE" sz="1800" i="1" dirty="0" err="1"/>
              <a:t>concerning</a:t>
            </a:r>
            <a:r>
              <a:rPr lang="et-EE" sz="1800" i="1" dirty="0"/>
              <a:t> </a:t>
            </a:r>
            <a:r>
              <a:rPr lang="et-EE" sz="1800" i="1" dirty="0" err="1"/>
              <a:t>the</a:t>
            </a:r>
            <a:r>
              <a:rPr lang="et-EE" sz="1800" i="1" dirty="0"/>
              <a:t> </a:t>
            </a:r>
            <a:r>
              <a:rPr lang="et-EE" sz="1800" i="1" dirty="0" err="1"/>
              <a:t>English</a:t>
            </a:r>
            <a:r>
              <a:rPr lang="et-EE" sz="1800" i="1" dirty="0"/>
              <a:t> </a:t>
            </a:r>
            <a:r>
              <a:rPr lang="et-EE" sz="1800" i="1" dirty="0" err="1"/>
              <a:t>nation</a:t>
            </a:r>
            <a:r>
              <a:rPr lang="et-EE" sz="1800" dirty="0"/>
              <a:t>. </a:t>
            </a:r>
            <a:r>
              <a:rPr lang="et-EE" sz="1800" dirty="0" err="1"/>
              <a:t>Translated</a:t>
            </a:r>
            <a:r>
              <a:rPr lang="et-EE" sz="1800" dirty="0"/>
              <a:t> by John </a:t>
            </a:r>
            <a:r>
              <a:rPr lang="et-EE" sz="1800" dirty="0" err="1"/>
              <a:t>Lockman</a:t>
            </a:r>
            <a:r>
              <a:rPr lang="et-EE" sz="1800" dirty="0"/>
              <a:t>. Davis &amp; Lyon, 1733.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800" i="1" dirty="0" err="1"/>
              <a:t>Warri-rougedest</a:t>
            </a:r>
            <a:r>
              <a:rPr lang="et-EE" sz="1800" i="1" dirty="0"/>
              <a:t> ja </a:t>
            </a:r>
            <a:r>
              <a:rPr lang="et-EE" sz="1800" i="1" dirty="0" err="1"/>
              <a:t>kuida</a:t>
            </a:r>
            <a:r>
              <a:rPr lang="et-EE" sz="1800" i="1" dirty="0"/>
              <a:t> </a:t>
            </a:r>
            <a:r>
              <a:rPr lang="et-EE" sz="1800" i="1" dirty="0" err="1"/>
              <a:t>wisi</a:t>
            </a:r>
            <a:r>
              <a:rPr lang="et-EE" sz="1800" i="1" dirty="0"/>
              <a:t> neid pantakse</a:t>
            </a:r>
            <a:r>
              <a:rPr lang="et-EE" sz="1800" dirty="0"/>
              <a:t>. Müller, 1815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491977368"/>
      </p:ext>
    </p:extLst>
  </p:cSld>
  <p:clrMapOvr>
    <a:masterClrMapping/>
  </p:clrMapOvr>
</p:sld>
</file>

<file path=ppt/theme/theme1.xml><?xml version="1.0" encoding="utf-8"?>
<a:theme xmlns:a="http://schemas.openxmlformats.org/drawingml/2006/main" name="BevelVTI">
  <a:themeElements>
    <a:clrScheme name="Custom 148">
      <a:dk1>
        <a:srgbClr val="262626"/>
      </a:dk1>
      <a:lt1>
        <a:sysClr val="window" lastClr="FFFFFF"/>
      </a:lt1>
      <a:dk2>
        <a:srgbClr val="2F333D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877</Words>
  <Application>Microsoft Office PowerPoint</Application>
  <PresentationFormat>Laiekraan</PresentationFormat>
  <Paragraphs>75</Paragraphs>
  <Slides>11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4" baseType="lpstr">
      <vt:lpstr>Arial</vt:lpstr>
      <vt:lpstr>Bierstadt</vt:lpstr>
      <vt:lpstr>BevelVTI</vt:lpstr>
      <vt:lpstr>Science and Religion in the 18th Century Inoculation Controversies</vt:lpstr>
      <vt:lpstr>Introduction</vt:lpstr>
      <vt:lpstr>Inoculation in 18th century Europe</vt:lpstr>
      <vt:lpstr>Inoculation in 18th century Europe</vt:lpstr>
      <vt:lpstr>Key arguments in the inoculation controversies</vt:lpstr>
      <vt:lpstr>Theological criticism?</vt:lpstr>
      <vt:lpstr>The Temple of Vaccinia</vt:lpstr>
      <vt:lpstr>Conclusions</vt:lpstr>
      <vt:lpstr>Primary sources</vt:lpstr>
      <vt:lpstr>Bibliography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Kask</dc:creator>
  <cp:lastModifiedBy>Richard Kask</cp:lastModifiedBy>
  <cp:revision>1</cp:revision>
  <dcterms:created xsi:type="dcterms:W3CDTF">2026-03-04T11:17:13Z</dcterms:created>
  <dcterms:modified xsi:type="dcterms:W3CDTF">2026-03-05T12:21:54Z</dcterms:modified>
</cp:coreProperties>
</file>