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Lst>
  <p:sldSz cy="5143500" cx="9144000"/>
  <p:notesSz cx="6858000" cy="9144000"/>
  <p:embeddedFontLst>
    <p:embeddedFont>
      <p:font typeface="Roboto"/>
      <p:regular r:id="rId20"/>
      <p:bold r:id="rId21"/>
      <p:italic r:id="rId22"/>
      <p:boldItalic r:id="rId2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Roboto-regular.fntdata"/><Relationship Id="rId11" Type="http://schemas.openxmlformats.org/officeDocument/2006/relationships/slide" Target="slides/slide6.xml"/><Relationship Id="rId22" Type="http://schemas.openxmlformats.org/officeDocument/2006/relationships/font" Target="fonts/Roboto-italic.fntdata"/><Relationship Id="rId10" Type="http://schemas.openxmlformats.org/officeDocument/2006/relationships/slide" Target="slides/slide5.xml"/><Relationship Id="rId21" Type="http://schemas.openxmlformats.org/officeDocument/2006/relationships/font" Target="fonts/Roboto-bold.fntdata"/><Relationship Id="rId13" Type="http://schemas.openxmlformats.org/officeDocument/2006/relationships/slide" Target="slides/slide8.xml"/><Relationship Id="rId12" Type="http://schemas.openxmlformats.org/officeDocument/2006/relationships/slide" Target="slides/slide7.xml"/><Relationship Id="rId23" Type="http://schemas.openxmlformats.org/officeDocument/2006/relationships/font" Target="fonts/Roboto-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309c9ddcc50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309c9ddcc50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309c9ddcc50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309c9ddcc50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309c9ddcc50_0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309c9ddcc50_0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2fc639866e6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2fc639866e6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309c9ddcc50_0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309c9ddcc50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309c9ddcc50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309c9ddcc50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309c9ddcc50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309c9ddcc50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309c9ddcc50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309c9ddcc50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309c9ddcc50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309c9ddcc50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309c9ddcc50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309c9ddcc50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309c9ddcc50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309c9ddcc50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309c9ddcc50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309c9ddcc50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30b238d89ed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30b238d89ed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flipH="1">
            <a:off x="8246400" y="4245925"/>
            <a:ext cx="897600" cy="897600"/>
          </a:xfrm>
          <a:prstGeom prst="rtTriangl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flipH="1">
            <a:off x="8246400" y="4245875"/>
            <a:ext cx="897600" cy="897600"/>
          </a:xfrm>
          <a:prstGeom prst="round1Rect">
            <a:avLst>
              <a:gd fmla="val 16667" name="adj"/>
            </a:avLst>
          </a:prstGeom>
          <a:solidFill>
            <a:schemeClr val="lt1">
              <a:alpha val="6808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txBox="1"/>
          <p:nvPr>
            <p:ph type="ctrTitle"/>
          </p:nvPr>
        </p:nvSpPr>
        <p:spPr>
          <a:xfrm>
            <a:off x="390525" y="1819275"/>
            <a:ext cx="8222100" cy="933600"/>
          </a:xfrm>
          <a:prstGeom prst="rect">
            <a:avLst/>
          </a:prstGeom>
        </p:spPr>
        <p:txBody>
          <a:bodyPr anchorCtr="0" anchor="b"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13" name="Google Shape;13;p2"/>
          <p:cNvSpPr txBox="1"/>
          <p:nvPr>
            <p:ph idx="1" type="subTitle"/>
          </p:nvPr>
        </p:nvSpPr>
        <p:spPr>
          <a:xfrm>
            <a:off x="390525" y="2789130"/>
            <a:ext cx="8222100" cy="4329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800"/>
              <a:buNone/>
              <a:defRPr sz="1800">
                <a:solidFill>
                  <a:schemeClr val="lt1"/>
                </a:solidFill>
              </a:defRPr>
            </a:lvl2pPr>
            <a:lvl3pPr lvl="2">
              <a:lnSpc>
                <a:spcPct val="100000"/>
              </a:lnSpc>
              <a:spcBef>
                <a:spcPts val="0"/>
              </a:spcBef>
              <a:spcAft>
                <a:spcPts val="0"/>
              </a:spcAft>
              <a:buClr>
                <a:schemeClr val="lt1"/>
              </a:buClr>
              <a:buSzPts val="1800"/>
              <a:buNone/>
              <a:defRPr sz="1800">
                <a:solidFill>
                  <a:schemeClr val="lt1"/>
                </a:solidFill>
              </a:defRPr>
            </a:lvl3pPr>
            <a:lvl4pPr lvl="3">
              <a:lnSpc>
                <a:spcPct val="100000"/>
              </a:lnSpc>
              <a:spcBef>
                <a:spcPts val="0"/>
              </a:spcBef>
              <a:spcAft>
                <a:spcPts val="0"/>
              </a:spcAft>
              <a:buClr>
                <a:schemeClr val="lt1"/>
              </a:buClr>
              <a:buSzPts val="1800"/>
              <a:buNone/>
              <a:defRPr sz="1800">
                <a:solidFill>
                  <a:schemeClr val="lt1"/>
                </a:solidFill>
              </a:defRPr>
            </a:lvl4pPr>
            <a:lvl5pPr lvl="4">
              <a:lnSpc>
                <a:spcPct val="100000"/>
              </a:lnSpc>
              <a:spcBef>
                <a:spcPts val="0"/>
              </a:spcBef>
              <a:spcAft>
                <a:spcPts val="0"/>
              </a:spcAft>
              <a:buClr>
                <a:schemeClr val="lt1"/>
              </a:buClr>
              <a:buSzPts val="1800"/>
              <a:buNone/>
              <a:defRPr sz="1800">
                <a:solidFill>
                  <a:schemeClr val="lt1"/>
                </a:solidFill>
              </a:defRPr>
            </a:lvl5pPr>
            <a:lvl6pPr lvl="5">
              <a:lnSpc>
                <a:spcPct val="100000"/>
              </a:lnSpc>
              <a:spcBef>
                <a:spcPts val="0"/>
              </a:spcBef>
              <a:spcAft>
                <a:spcPts val="0"/>
              </a:spcAft>
              <a:buClr>
                <a:schemeClr val="lt1"/>
              </a:buClr>
              <a:buSzPts val="1800"/>
              <a:buNone/>
              <a:defRPr sz="1800">
                <a:solidFill>
                  <a:schemeClr val="lt1"/>
                </a:solidFill>
              </a:defRPr>
            </a:lvl6pPr>
            <a:lvl7pPr lvl="6">
              <a:lnSpc>
                <a:spcPct val="100000"/>
              </a:lnSpc>
              <a:spcBef>
                <a:spcPts val="0"/>
              </a:spcBef>
              <a:spcAft>
                <a:spcPts val="0"/>
              </a:spcAft>
              <a:buClr>
                <a:schemeClr val="lt1"/>
              </a:buClr>
              <a:buSzPts val="1800"/>
              <a:buNone/>
              <a:defRPr sz="1800">
                <a:solidFill>
                  <a:schemeClr val="lt1"/>
                </a:solidFill>
              </a:defRPr>
            </a:lvl7pPr>
            <a:lvl8pPr lvl="7">
              <a:lnSpc>
                <a:spcPct val="100000"/>
              </a:lnSpc>
              <a:spcBef>
                <a:spcPts val="0"/>
              </a:spcBef>
              <a:spcAft>
                <a:spcPts val="0"/>
              </a:spcAft>
              <a:buClr>
                <a:schemeClr val="lt1"/>
              </a:buClr>
              <a:buSzPts val="1800"/>
              <a:buNone/>
              <a:defRPr sz="1800">
                <a:solidFill>
                  <a:schemeClr val="lt1"/>
                </a:solidFill>
              </a:defRPr>
            </a:lvl8pPr>
            <a:lvl9pPr lvl="8">
              <a:lnSpc>
                <a:spcPct val="100000"/>
              </a:lnSpc>
              <a:spcBef>
                <a:spcPts val="0"/>
              </a:spcBef>
              <a:spcAft>
                <a:spcPts val="0"/>
              </a:spcAft>
              <a:buClr>
                <a:schemeClr val="lt1"/>
              </a:buClr>
              <a:buSzPts val="1800"/>
              <a:buNone/>
              <a:defRPr sz="1800">
                <a:solidFill>
                  <a:schemeClr val="lt1"/>
                </a:solidFill>
              </a:defRPr>
            </a:lvl9pPr>
          </a:lstStyle>
          <a:p/>
        </p:txBody>
      </p:sp>
      <p:sp>
        <p:nvSpPr>
          <p:cNvPr id="14" name="Google Shape;14;p2"/>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accent4"/>
        </a:solidFill>
      </p:bgPr>
    </p:bg>
    <p:spTree>
      <p:nvGrpSpPr>
        <p:cNvPr id="57" name="Shape 57"/>
        <p:cNvGrpSpPr/>
        <p:nvPr/>
      </p:nvGrpSpPr>
      <p:grpSpPr>
        <a:xfrm>
          <a:off x="0" y="0"/>
          <a:ext cx="0" cy="0"/>
          <a:chOff x="0" y="0"/>
          <a:chExt cx="0" cy="0"/>
        </a:xfrm>
      </p:grpSpPr>
      <p:sp>
        <p:nvSpPr>
          <p:cNvPr id="58" name="Google Shape;58;p11"/>
          <p:cNvSpPr txBox="1"/>
          <p:nvPr>
            <p:ph hasCustomPrompt="1" type="title"/>
          </p:nvPr>
        </p:nvSpPr>
        <p:spPr>
          <a:xfrm>
            <a:off x="475500" y="1258525"/>
            <a:ext cx="8222100" cy="19635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dk2"/>
              </a:buClr>
              <a:buSzPts val="12000"/>
              <a:buNone/>
              <a:defRPr sz="12000">
                <a:solidFill>
                  <a:schemeClr val="dk2"/>
                </a:solidFill>
              </a:defRPr>
            </a:lvl1pPr>
            <a:lvl2pPr lvl="1" algn="ctr">
              <a:spcBef>
                <a:spcPts val="0"/>
              </a:spcBef>
              <a:spcAft>
                <a:spcPts val="0"/>
              </a:spcAft>
              <a:buClr>
                <a:schemeClr val="dk2"/>
              </a:buClr>
              <a:buSzPts val="12000"/>
              <a:buNone/>
              <a:defRPr sz="12000">
                <a:solidFill>
                  <a:schemeClr val="dk2"/>
                </a:solidFill>
              </a:defRPr>
            </a:lvl2pPr>
            <a:lvl3pPr lvl="2" algn="ctr">
              <a:spcBef>
                <a:spcPts val="0"/>
              </a:spcBef>
              <a:spcAft>
                <a:spcPts val="0"/>
              </a:spcAft>
              <a:buClr>
                <a:schemeClr val="dk2"/>
              </a:buClr>
              <a:buSzPts val="12000"/>
              <a:buNone/>
              <a:defRPr sz="12000">
                <a:solidFill>
                  <a:schemeClr val="dk2"/>
                </a:solidFill>
              </a:defRPr>
            </a:lvl3pPr>
            <a:lvl4pPr lvl="3" algn="ctr">
              <a:spcBef>
                <a:spcPts val="0"/>
              </a:spcBef>
              <a:spcAft>
                <a:spcPts val="0"/>
              </a:spcAft>
              <a:buClr>
                <a:schemeClr val="dk2"/>
              </a:buClr>
              <a:buSzPts val="12000"/>
              <a:buNone/>
              <a:defRPr sz="12000">
                <a:solidFill>
                  <a:schemeClr val="dk2"/>
                </a:solidFill>
              </a:defRPr>
            </a:lvl4pPr>
            <a:lvl5pPr lvl="4" algn="ctr">
              <a:spcBef>
                <a:spcPts val="0"/>
              </a:spcBef>
              <a:spcAft>
                <a:spcPts val="0"/>
              </a:spcAft>
              <a:buClr>
                <a:schemeClr val="dk2"/>
              </a:buClr>
              <a:buSzPts val="12000"/>
              <a:buNone/>
              <a:defRPr sz="12000">
                <a:solidFill>
                  <a:schemeClr val="dk2"/>
                </a:solidFill>
              </a:defRPr>
            </a:lvl5pPr>
            <a:lvl6pPr lvl="5" algn="ctr">
              <a:spcBef>
                <a:spcPts val="0"/>
              </a:spcBef>
              <a:spcAft>
                <a:spcPts val="0"/>
              </a:spcAft>
              <a:buClr>
                <a:schemeClr val="dk2"/>
              </a:buClr>
              <a:buSzPts val="12000"/>
              <a:buNone/>
              <a:defRPr sz="12000">
                <a:solidFill>
                  <a:schemeClr val="dk2"/>
                </a:solidFill>
              </a:defRPr>
            </a:lvl6pPr>
            <a:lvl7pPr lvl="6" algn="ctr">
              <a:spcBef>
                <a:spcPts val="0"/>
              </a:spcBef>
              <a:spcAft>
                <a:spcPts val="0"/>
              </a:spcAft>
              <a:buClr>
                <a:schemeClr val="dk2"/>
              </a:buClr>
              <a:buSzPts val="12000"/>
              <a:buNone/>
              <a:defRPr sz="12000">
                <a:solidFill>
                  <a:schemeClr val="dk2"/>
                </a:solidFill>
              </a:defRPr>
            </a:lvl7pPr>
            <a:lvl8pPr lvl="7" algn="ctr">
              <a:spcBef>
                <a:spcPts val="0"/>
              </a:spcBef>
              <a:spcAft>
                <a:spcPts val="0"/>
              </a:spcAft>
              <a:buClr>
                <a:schemeClr val="dk2"/>
              </a:buClr>
              <a:buSzPts val="12000"/>
              <a:buNone/>
              <a:defRPr sz="12000">
                <a:solidFill>
                  <a:schemeClr val="dk2"/>
                </a:solidFill>
              </a:defRPr>
            </a:lvl8pPr>
            <a:lvl9pPr lvl="8" algn="ctr">
              <a:spcBef>
                <a:spcPts val="0"/>
              </a:spcBef>
              <a:spcAft>
                <a:spcPts val="0"/>
              </a:spcAft>
              <a:buClr>
                <a:schemeClr val="dk2"/>
              </a:buClr>
              <a:buSzPts val="12000"/>
              <a:buNone/>
              <a:defRPr sz="12000">
                <a:solidFill>
                  <a:schemeClr val="dk2"/>
                </a:solidFill>
              </a:defRPr>
            </a:lvl9pPr>
          </a:lstStyle>
          <a:p>
            <a:r>
              <a:t>xx%</a:t>
            </a:r>
          </a:p>
        </p:txBody>
      </p:sp>
      <p:sp>
        <p:nvSpPr>
          <p:cNvPr id="59" name="Google Shape;59;p11"/>
          <p:cNvSpPr txBox="1"/>
          <p:nvPr>
            <p:ph idx="1" type="body"/>
          </p:nvPr>
        </p:nvSpPr>
        <p:spPr>
          <a:xfrm>
            <a:off x="475500" y="3304625"/>
            <a:ext cx="82221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60" name="Google Shape;60;p11"/>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accent4"/>
        </a:solidFill>
      </p:bgPr>
    </p:bg>
    <p:spTree>
      <p:nvGrpSpPr>
        <p:cNvPr id="61" name="Shape 61"/>
        <p:cNvGrpSpPr/>
        <p:nvPr/>
      </p:nvGrpSpPr>
      <p:grpSpPr>
        <a:xfrm>
          <a:off x="0" y="0"/>
          <a:ext cx="0" cy="0"/>
          <a:chOff x="0" y="0"/>
          <a:chExt cx="0" cy="0"/>
        </a:xfrm>
      </p:grpSpPr>
      <p:sp>
        <p:nvSpPr>
          <p:cNvPr id="62" name="Google Shape;62;p12"/>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
          <p:cNvSpPr txBox="1"/>
          <p:nvPr>
            <p:ph type="title"/>
          </p:nvPr>
        </p:nvSpPr>
        <p:spPr>
          <a:xfrm>
            <a:off x="460950" y="2065350"/>
            <a:ext cx="8222100" cy="1012800"/>
          </a:xfrm>
          <a:prstGeom prst="rect">
            <a:avLst/>
          </a:prstGeom>
        </p:spPr>
        <p:txBody>
          <a:bodyPr anchorCtr="0" anchor="ctr" bIns="91425" lIns="91425" spcFirstLastPara="1" rIns="91425" wrap="square" tIns="91425">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17" name="Google Shape;17;p3"/>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4"/>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4"/>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4"/>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22" name="Google Shape;22;p4"/>
          <p:cNvSpPr txBox="1"/>
          <p:nvPr>
            <p:ph idx="1" type="body"/>
          </p:nvPr>
        </p:nvSpPr>
        <p:spPr>
          <a:xfrm>
            <a:off x="471900" y="1919075"/>
            <a:ext cx="8222100" cy="27102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3" name="Google Shape;23;p4"/>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5"/>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5"/>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28" name="Google Shape;28;p5"/>
          <p:cNvSpPr txBox="1"/>
          <p:nvPr>
            <p:ph idx="1" type="body"/>
          </p:nvPr>
        </p:nvSpPr>
        <p:spPr>
          <a:xfrm>
            <a:off x="471900" y="1919075"/>
            <a:ext cx="3999900" cy="2710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9" name="Google Shape;29;p5"/>
          <p:cNvSpPr txBox="1"/>
          <p:nvPr>
            <p:ph idx="2" type="body"/>
          </p:nvPr>
        </p:nvSpPr>
        <p:spPr>
          <a:xfrm>
            <a:off x="4694250" y="1919075"/>
            <a:ext cx="3999900" cy="2710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0" name="Google Shape;30;p5"/>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6"/>
          <p:cNvSpPr/>
          <p:nvPr/>
        </p:nvSpPr>
        <p:spPr>
          <a:xfrm flipH="1" rot="10800000">
            <a:off x="0" y="656400"/>
            <a:ext cx="9144000" cy="44871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6"/>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6"/>
          <p:cNvSpPr txBox="1"/>
          <p:nvPr>
            <p:ph type="title"/>
          </p:nvPr>
        </p:nvSpPr>
        <p:spPr>
          <a:xfrm>
            <a:off x="98250" y="16350"/>
            <a:ext cx="8826600" cy="602700"/>
          </a:xfrm>
          <a:prstGeom prst="rect">
            <a:avLst/>
          </a:prstGeom>
        </p:spPr>
        <p:txBody>
          <a:bodyPr anchorCtr="0" anchor="ctr" bIns="91425" lIns="91425" spcFirstLastPara="1" rIns="91425" wrap="square" tIns="91425">
            <a:normAutofit/>
          </a:bodyPr>
          <a:lstStyle>
            <a:lvl1pPr lvl="0">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35" name="Google Shape;35;p6"/>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6" name="Shape 36"/>
        <p:cNvGrpSpPr/>
        <p:nvPr/>
      </p:nvGrpSpPr>
      <p:grpSpPr>
        <a:xfrm>
          <a:off x="0" y="0"/>
          <a:ext cx="0" cy="0"/>
          <a:chOff x="0" y="0"/>
          <a:chExt cx="0" cy="0"/>
        </a:xfrm>
      </p:grpSpPr>
      <p:sp>
        <p:nvSpPr>
          <p:cNvPr id="37" name="Google Shape;37;p7"/>
          <p:cNvSpPr txBox="1"/>
          <p:nvPr/>
        </p:nvSpPr>
        <p:spPr>
          <a:xfrm flipH="1" rot="10800000">
            <a:off x="3276600" y="25"/>
            <a:ext cx="58674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7"/>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7"/>
          <p:cNvSpPr txBox="1"/>
          <p:nvPr>
            <p:ph type="title"/>
          </p:nvPr>
        </p:nvSpPr>
        <p:spPr>
          <a:xfrm>
            <a:off x="226078" y="357800"/>
            <a:ext cx="2808000" cy="9534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0" name="Google Shape;40;p7"/>
          <p:cNvSpPr txBox="1"/>
          <p:nvPr>
            <p:ph idx="1" type="body"/>
          </p:nvPr>
        </p:nvSpPr>
        <p:spPr>
          <a:xfrm>
            <a:off x="226075" y="1465800"/>
            <a:ext cx="2808000" cy="31635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Clr>
                <a:schemeClr val="lt1"/>
              </a:buClr>
              <a:buSzPts val="1200"/>
              <a:buChar char="●"/>
              <a:defRPr sz="1200">
                <a:solidFill>
                  <a:schemeClr val="lt1"/>
                </a:solidFill>
              </a:defRPr>
            </a:lvl1pPr>
            <a:lvl2pPr indent="-304800" lvl="1" marL="914400">
              <a:spcBef>
                <a:spcPts val="0"/>
              </a:spcBef>
              <a:spcAft>
                <a:spcPts val="0"/>
              </a:spcAft>
              <a:buClr>
                <a:schemeClr val="lt1"/>
              </a:buClr>
              <a:buSzPts val="1200"/>
              <a:buChar char="○"/>
              <a:defRPr sz="1200">
                <a:solidFill>
                  <a:schemeClr val="lt1"/>
                </a:solidFill>
              </a:defRPr>
            </a:lvl2pPr>
            <a:lvl3pPr indent="-304800" lvl="2" marL="1371600">
              <a:spcBef>
                <a:spcPts val="0"/>
              </a:spcBef>
              <a:spcAft>
                <a:spcPts val="0"/>
              </a:spcAft>
              <a:buClr>
                <a:schemeClr val="lt1"/>
              </a:buClr>
              <a:buSzPts val="1200"/>
              <a:buChar char="■"/>
              <a:defRPr sz="1200">
                <a:solidFill>
                  <a:schemeClr val="lt1"/>
                </a:solidFill>
              </a:defRPr>
            </a:lvl3pPr>
            <a:lvl4pPr indent="-304800" lvl="3" marL="1828800">
              <a:spcBef>
                <a:spcPts val="0"/>
              </a:spcBef>
              <a:spcAft>
                <a:spcPts val="0"/>
              </a:spcAft>
              <a:buClr>
                <a:schemeClr val="lt1"/>
              </a:buClr>
              <a:buSzPts val="1200"/>
              <a:buChar char="●"/>
              <a:defRPr sz="1200">
                <a:solidFill>
                  <a:schemeClr val="lt1"/>
                </a:solidFill>
              </a:defRPr>
            </a:lvl4pPr>
            <a:lvl5pPr indent="-304800" lvl="4" marL="2286000">
              <a:spcBef>
                <a:spcPts val="0"/>
              </a:spcBef>
              <a:spcAft>
                <a:spcPts val="0"/>
              </a:spcAft>
              <a:buClr>
                <a:schemeClr val="lt1"/>
              </a:buClr>
              <a:buSzPts val="1200"/>
              <a:buChar char="○"/>
              <a:defRPr sz="1200">
                <a:solidFill>
                  <a:schemeClr val="lt1"/>
                </a:solidFill>
              </a:defRPr>
            </a:lvl5pPr>
            <a:lvl6pPr indent="-304800" lvl="5" marL="2743200">
              <a:spcBef>
                <a:spcPts val="0"/>
              </a:spcBef>
              <a:spcAft>
                <a:spcPts val="0"/>
              </a:spcAft>
              <a:buClr>
                <a:schemeClr val="lt1"/>
              </a:buClr>
              <a:buSzPts val="1200"/>
              <a:buChar char="■"/>
              <a:defRPr sz="1200">
                <a:solidFill>
                  <a:schemeClr val="lt1"/>
                </a:solidFill>
              </a:defRPr>
            </a:lvl6pPr>
            <a:lvl7pPr indent="-304800" lvl="6" marL="3200400">
              <a:spcBef>
                <a:spcPts val="0"/>
              </a:spcBef>
              <a:spcAft>
                <a:spcPts val="0"/>
              </a:spcAft>
              <a:buClr>
                <a:schemeClr val="lt1"/>
              </a:buClr>
              <a:buSzPts val="1200"/>
              <a:buChar char="●"/>
              <a:defRPr sz="1200">
                <a:solidFill>
                  <a:schemeClr val="lt1"/>
                </a:solidFill>
              </a:defRPr>
            </a:lvl7pPr>
            <a:lvl8pPr indent="-304800" lvl="7" marL="3657600">
              <a:spcBef>
                <a:spcPts val="0"/>
              </a:spcBef>
              <a:spcAft>
                <a:spcPts val="0"/>
              </a:spcAft>
              <a:buClr>
                <a:schemeClr val="lt1"/>
              </a:buClr>
              <a:buSzPts val="1200"/>
              <a:buChar char="○"/>
              <a:defRPr sz="1200">
                <a:solidFill>
                  <a:schemeClr val="lt1"/>
                </a:solidFill>
              </a:defRPr>
            </a:lvl8pPr>
            <a:lvl9pPr indent="-304800" lvl="8" marL="4114800">
              <a:spcBef>
                <a:spcPts val="0"/>
              </a:spcBef>
              <a:spcAft>
                <a:spcPts val="0"/>
              </a:spcAft>
              <a:buClr>
                <a:schemeClr val="lt1"/>
              </a:buClr>
              <a:buSzPts val="1200"/>
              <a:buChar char="■"/>
              <a:defRPr sz="1200">
                <a:solidFill>
                  <a:schemeClr val="lt1"/>
                </a:solidFill>
              </a:defRPr>
            </a:lvl9pPr>
          </a:lstStyle>
          <a:p/>
        </p:txBody>
      </p:sp>
      <p:sp>
        <p:nvSpPr>
          <p:cNvPr id="41" name="Google Shape;41;p7"/>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2" name="Shape 42"/>
        <p:cNvGrpSpPr/>
        <p:nvPr/>
      </p:nvGrpSpPr>
      <p:grpSpPr>
        <a:xfrm>
          <a:off x="0" y="0"/>
          <a:ext cx="0" cy="0"/>
          <a:chOff x="0" y="0"/>
          <a:chExt cx="0" cy="0"/>
        </a:xfrm>
      </p:grpSpPr>
      <p:sp>
        <p:nvSpPr>
          <p:cNvPr id="43" name="Google Shape;43;p8"/>
          <p:cNvSpPr txBox="1"/>
          <p:nvPr>
            <p:ph type="title"/>
          </p:nvPr>
        </p:nvSpPr>
        <p:spPr>
          <a:xfrm>
            <a:off x="490250" y="488250"/>
            <a:ext cx="62271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6000"/>
              <a:buNone/>
              <a:defRPr sz="6000"/>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p:txBody>
      </p:sp>
      <p:sp>
        <p:nvSpPr>
          <p:cNvPr id="44" name="Google Shape;44;p8"/>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5" name="Shape 45"/>
        <p:cNvGrpSpPr/>
        <p:nvPr/>
      </p:nvGrpSpPr>
      <p:grpSpPr>
        <a:xfrm>
          <a:off x="0" y="0"/>
          <a:ext cx="0" cy="0"/>
          <a:chOff x="0" y="0"/>
          <a:chExt cx="0" cy="0"/>
        </a:xfrm>
      </p:grpSpPr>
      <p:sp>
        <p:nvSpPr>
          <p:cNvPr id="46" name="Google Shape;46;p9"/>
          <p:cNvSpPr/>
          <p:nvPr/>
        </p:nvSpPr>
        <p:spPr>
          <a:xfrm flipH="1">
            <a:off x="0" y="0"/>
            <a:ext cx="45720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9"/>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dk2"/>
              </a:buClr>
              <a:buSzPts val="4200"/>
              <a:buNone/>
              <a:defRPr sz="4200">
                <a:solidFill>
                  <a:schemeClr val="dk2"/>
                </a:solidFill>
              </a:defRPr>
            </a:lvl1pPr>
            <a:lvl2pPr lvl="1" algn="ctr">
              <a:spcBef>
                <a:spcPts val="0"/>
              </a:spcBef>
              <a:spcAft>
                <a:spcPts val="0"/>
              </a:spcAft>
              <a:buClr>
                <a:schemeClr val="dk2"/>
              </a:buClr>
              <a:buSzPts val="4200"/>
              <a:buNone/>
              <a:defRPr sz="4200">
                <a:solidFill>
                  <a:schemeClr val="dk2"/>
                </a:solidFill>
              </a:defRPr>
            </a:lvl2pPr>
            <a:lvl3pPr lvl="2" algn="ctr">
              <a:spcBef>
                <a:spcPts val="0"/>
              </a:spcBef>
              <a:spcAft>
                <a:spcPts val="0"/>
              </a:spcAft>
              <a:buClr>
                <a:schemeClr val="dk2"/>
              </a:buClr>
              <a:buSzPts val="4200"/>
              <a:buNone/>
              <a:defRPr sz="4200">
                <a:solidFill>
                  <a:schemeClr val="dk2"/>
                </a:solidFill>
              </a:defRPr>
            </a:lvl3pPr>
            <a:lvl4pPr lvl="3" algn="ctr">
              <a:spcBef>
                <a:spcPts val="0"/>
              </a:spcBef>
              <a:spcAft>
                <a:spcPts val="0"/>
              </a:spcAft>
              <a:buClr>
                <a:schemeClr val="dk2"/>
              </a:buClr>
              <a:buSzPts val="4200"/>
              <a:buNone/>
              <a:defRPr sz="4200">
                <a:solidFill>
                  <a:schemeClr val="dk2"/>
                </a:solidFill>
              </a:defRPr>
            </a:lvl4pPr>
            <a:lvl5pPr lvl="4" algn="ctr">
              <a:spcBef>
                <a:spcPts val="0"/>
              </a:spcBef>
              <a:spcAft>
                <a:spcPts val="0"/>
              </a:spcAft>
              <a:buClr>
                <a:schemeClr val="dk2"/>
              </a:buClr>
              <a:buSzPts val="4200"/>
              <a:buNone/>
              <a:defRPr sz="4200">
                <a:solidFill>
                  <a:schemeClr val="dk2"/>
                </a:solidFill>
              </a:defRPr>
            </a:lvl5pPr>
            <a:lvl6pPr lvl="5" algn="ctr">
              <a:spcBef>
                <a:spcPts val="0"/>
              </a:spcBef>
              <a:spcAft>
                <a:spcPts val="0"/>
              </a:spcAft>
              <a:buClr>
                <a:schemeClr val="dk2"/>
              </a:buClr>
              <a:buSzPts val="4200"/>
              <a:buNone/>
              <a:defRPr sz="4200">
                <a:solidFill>
                  <a:schemeClr val="dk2"/>
                </a:solidFill>
              </a:defRPr>
            </a:lvl6pPr>
            <a:lvl7pPr lvl="6" algn="ctr">
              <a:spcBef>
                <a:spcPts val="0"/>
              </a:spcBef>
              <a:spcAft>
                <a:spcPts val="0"/>
              </a:spcAft>
              <a:buClr>
                <a:schemeClr val="dk2"/>
              </a:buClr>
              <a:buSzPts val="4200"/>
              <a:buNone/>
              <a:defRPr sz="4200">
                <a:solidFill>
                  <a:schemeClr val="dk2"/>
                </a:solidFill>
              </a:defRPr>
            </a:lvl7pPr>
            <a:lvl8pPr lvl="7" algn="ctr">
              <a:spcBef>
                <a:spcPts val="0"/>
              </a:spcBef>
              <a:spcAft>
                <a:spcPts val="0"/>
              </a:spcAft>
              <a:buClr>
                <a:schemeClr val="dk2"/>
              </a:buClr>
              <a:buSzPts val="4200"/>
              <a:buNone/>
              <a:defRPr sz="4200">
                <a:solidFill>
                  <a:schemeClr val="dk2"/>
                </a:solidFill>
              </a:defRPr>
            </a:lvl8pPr>
            <a:lvl9pPr lvl="8" algn="ctr">
              <a:spcBef>
                <a:spcPts val="0"/>
              </a:spcBef>
              <a:spcAft>
                <a:spcPts val="0"/>
              </a:spcAft>
              <a:buClr>
                <a:schemeClr val="dk2"/>
              </a:buClr>
              <a:buSzPts val="4200"/>
              <a:buNone/>
              <a:defRPr sz="4200">
                <a:solidFill>
                  <a:schemeClr val="dk2"/>
                </a:solidFill>
              </a:defRPr>
            </a:lvl9pPr>
          </a:lstStyle>
          <a:p/>
        </p:txBody>
      </p:sp>
      <p:sp>
        <p:nvSpPr>
          <p:cNvPr id="49" name="Google Shape;49;p9"/>
          <p:cNvSpPr txBox="1"/>
          <p:nvPr>
            <p:ph idx="1" type="subTitle"/>
          </p:nvPr>
        </p:nvSpPr>
        <p:spPr>
          <a:xfrm>
            <a:off x="265500" y="2779467"/>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0" name="Google Shape;50;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51" name="Google Shape;51;p9"/>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2" name="Shape 52"/>
        <p:cNvGrpSpPr/>
        <p:nvPr/>
      </p:nvGrpSpPr>
      <p:grpSpPr>
        <a:xfrm>
          <a:off x="0" y="0"/>
          <a:ext cx="0" cy="0"/>
          <a:chOff x="0" y="0"/>
          <a:chExt cx="0" cy="0"/>
        </a:xfrm>
      </p:grpSpPr>
      <p:sp>
        <p:nvSpPr>
          <p:cNvPr id="53" name="Google Shape;53;p10"/>
          <p:cNvSpPr txBox="1"/>
          <p:nvPr/>
        </p:nvSpPr>
        <p:spPr>
          <a:xfrm flipH="1" rot="10800000">
            <a:off x="0" y="0"/>
            <a:ext cx="9144000" cy="46959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10"/>
          <p:cNvSpPr/>
          <p:nvPr/>
        </p:nvSpPr>
        <p:spPr>
          <a:xfrm flipH="1" rot="10800000">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0"/>
          <p:cNvSpPr txBox="1"/>
          <p:nvPr>
            <p:ph idx="1" type="body"/>
          </p:nvPr>
        </p:nvSpPr>
        <p:spPr>
          <a:xfrm>
            <a:off x="57150" y="4696825"/>
            <a:ext cx="8382000" cy="4467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Clr>
                <a:schemeClr val="lt1"/>
              </a:buClr>
              <a:buSzPts val="1200"/>
              <a:buNone/>
              <a:defRPr sz="1200">
                <a:solidFill>
                  <a:schemeClr val="lt1"/>
                </a:solidFill>
              </a:defRPr>
            </a:lvl1pPr>
          </a:lstStyle>
          <a:p/>
        </p:txBody>
      </p:sp>
      <p:sp>
        <p:nvSpPr>
          <p:cNvPr id="56" name="Google Shape;56;p10"/>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aterial">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rmAutofit/>
          </a:bodyPr>
          <a:lstStyle>
            <a:lvl1pPr lv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1pPr>
            <a:lvl2pPr lvl="1">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p:txBody>
      </p:sp>
      <p:sp>
        <p:nvSpPr>
          <p:cNvPr id="7" name="Google Shape;7;p1"/>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2"/>
              </a:buClr>
              <a:buSzPts val="1800"/>
              <a:buFont typeface="Roboto"/>
              <a:buChar char="●"/>
              <a:defRPr sz="1800">
                <a:solidFill>
                  <a:schemeClr val="lt2"/>
                </a:solidFill>
                <a:latin typeface="Roboto"/>
                <a:ea typeface="Roboto"/>
                <a:cs typeface="Roboto"/>
                <a:sym typeface="Roboto"/>
              </a:defRPr>
            </a:lvl1pPr>
            <a:lvl2pPr indent="-317500" lvl="1" marL="9144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2pPr>
            <a:lvl3pPr indent="-317500" lvl="2" marL="13716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3pPr>
            <a:lvl4pPr indent="-317500" lvl="3" marL="18288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4pPr>
            <a:lvl5pPr indent="-317500" lvl="4" marL="22860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5pPr>
            <a:lvl6pPr indent="-317500" lvl="5" marL="27432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6pPr>
            <a:lvl7pPr indent="-317500" lvl="6" marL="32004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7pPr>
            <a:lvl8pPr indent="-317500" lvl="7" marL="36576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8pPr>
            <a:lvl9pPr indent="-317500" lvl="8" marL="41148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9pPr>
          </a:lstStyle>
          <a:p/>
        </p:txBody>
      </p:sp>
      <p:sp>
        <p:nvSpPr>
          <p:cNvPr id="8" name="Google Shape;8;p1"/>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2"/>
                </a:solidFill>
                <a:latin typeface="Roboto"/>
                <a:ea typeface="Roboto"/>
                <a:cs typeface="Roboto"/>
                <a:sym typeface="Roboto"/>
              </a:defRPr>
            </a:lvl1pPr>
            <a:lvl2pPr lvl="1" algn="r">
              <a:buNone/>
              <a:defRPr sz="1000">
                <a:solidFill>
                  <a:schemeClr val="lt2"/>
                </a:solidFill>
                <a:latin typeface="Roboto"/>
                <a:ea typeface="Roboto"/>
                <a:cs typeface="Roboto"/>
                <a:sym typeface="Roboto"/>
              </a:defRPr>
            </a:lvl2pPr>
            <a:lvl3pPr lvl="2" algn="r">
              <a:buNone/>
              <a:defRPr sz="1000">
                <a:solidFill>
                  <a:schemeClr val="lt2"/>
                </a:solidFill>
                <a:latin typeface="Roboto"/>
                <a:ea typeface="Roboto"/>
                <a:cs typeface="Roboto"/>
                <a:sym typeface="Roboto"/>
              </a:defRPr>
            </a:lvl3pPr>
            <a:lvl4pPr lvl="3" algn="r">
              <a:buNone/>
              <a:defRPr sz="1000">
                <a:solidFill>
                  <a:schemeClr val="lt2"/>
                </a:solidFill>
                <a:latin typeface="Roboto"/>
                <a:ea typeface="Roboto"/>
                <a:cs typeface="Roboto"/>
                <a:sym typeface="Roboto"/>
              </a:defRPr>
            </a:lvl4pPr>
            <a:lvl5pPr lvl="4" algn="r">
              <a:buNone/>
              <a:defRPr sz="1000">
                <a:solidFill>
                  <a:schemeClr val="lt2"/>
                </a:solidFill>
                <a:latin typeface="Roboto"/>
                <a:ea typeface="Roboto"/>
                <a:cs typeface="Roboto"/>
                <a:sym typeface="Roboto"/>
              </a:defRPr>
            </a:lvl5pPr>
            <a:lvl6pPr lvl="5" algn="r">
              <a:buNone/>
              <a:defRPr sz="1000">
                <a:solidFill>
                  <a:schemeClr val="lt2"/>
                </a:solidFill>
                <a:latin typeface="Roboto"/>
                <a:ea typeface="Roboto"/>
                <a:cs typeface="Roboto"/>
                <a:sym typeface="Roboto"/>
              </a:defRPr>
            </a:lvl6pPr>
            <a:lvl7pPr lvl="6" algn="r">
              <a:buNone/>
              <a:defRPr sz="1000">
                <a:solidFill>
                  <a:schemeClr val="lt2"/>
                </a:solidFill>
                <a:latin typeface="Roboto"/>
                <a:ea typeface="Roboto"/>
                <a:cs typeface="Roboto"/>
                <a:sym typeface="Roboto"/>
              </a:defRPr>
            </a:lvl7pPr>
            <a:lvl8pPr lvl="7" algn="r">
              <a:buNone/>
              <a:defRPr sz="1000">
                <a:solidFill>
                  <a:schemeClr val="lt2"/>
                </a:solidFill>
                <a:latin typeface="Roboto"/>
                <a:ea typeface="Roboto"/>
                <a:cs typeface="Roboto"/>
                <a:sym typeface="Roboto"/>
              </a:defRPr>
            </a:lvl8pPr>
            <a:lvl9pPr lvl="8" algn="r">
              <a:buNone/>
              <a:defRPr sz="1000">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11.png"/><Relationship Id="rId5"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66" name="Shape 66"/>
        <p:cNvGrpSpPr/>
        <p:nvPr/>
      </p:nvGrpSpPr>
      <p:grpSpPr>
        <a:xfrm>
          <a:off x="0" y="0"/>
          <a:ext cx="0" cy="0"/>
          <a:chOff x="0" y="0"/>
          <a:chExt cx="0" cy="0"/>
        </a:xfrm>
      </p:grpSpPr>
      <p:sp>
        <p:nvSpPr>
          <p:cNvPr id="67" name="Google Shape;67;p13"/>
          <p:cNvSpPr txBox="1"/>
          <p:nvPr>
            <p:ph type="ctrTitle"/>
          </p:nvPr>
        </p:nvSpPr>
        <p:spPr>
          <a:xfrm>
            <a:off x="424150" y="2273100"/>
            <a:ext cx="8222100" cy="933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i="1" lang="en" sz="3420"/>
              <a:t>Der Thronfolgers Untertan</a:t>
            </a:r>
            <a:r>
              <a:rPr lang="en" sz="3420"/>
              <a:t>: Theodor von Sosnosky and Wartime “Greater-Austrian” Designs</a:t>
            </a:r>
            <a:endParaRPr sz="4320"/>
          </a:p>
        </p:txBody>
      </p:sp>
      <p:sp>
        <p:nvSpPr>
          <p:cNvPr id="68" name="Google Shape;68;p13"/>
          <p:cNvSpPr txBox="1"/>
          <p:nvPr>
            <p:ph idx="1" type="subTitle"/>
          </p:nvPr>
        </p:nvSpPr>
        <p:spPr>
          <a:xfrm>
            <a:off x="390525" y="3511905"/>
            <a:ext cx="8222100" cy="432900"/>
          </a:xfrm>
          <a:prstGeom prst="rect">
            <a:avLst/>
          </a:prstGeom>
        </p:spPr>
        <p:txBody>
          <a:bodyPr anchorCtr="0" anchor="t" bIns="91425" lIns="91425" spcFirstLastPara="1" rIns="91425" wrap="square" tIns="91425">
            <a:normAutofit lnSpcReduction="10000"/>
          </a:bodyPr>
          <a:lstStyle/>
          <a:p>
            <a:pPr indent="0" lvl="0" marL="0" rtl="0" algn="ctr">
              <a:spcBef>
                <a:spcPts val="0"/>
              </a:spcBef>
              <a:spcAft>
                <a:spcPts val="0"/>
              </a:spcAft>
              <a:buNone/>
            </a:pPr>
            <a:r>
              <a:rPr lang="en"/>
              <a:t>By Dylan Thomas Mask</a:t>
            </a:r>
            <a:endParaRPr/>
          </a:p>
        </p:txBody>
      </p:sp>
      <p:sp>
        <p:nvSpPr>
          <p:cNvPr id="69" name="Google Shape;69;p13"/>
          <p:cNvSpPr/>
          <p:nvPr/>
        </p:nvSpPr>
        <p:spPr>
          <a:xfrm>
            <a:off x="6516225" y="3770775"/>
            <a:ext cx="2627700" cy="1372800"/>
          </a:xfrm>
          <a:prstGeom prst="rect">
            <a:avLst/>
          </a:prstGeom>
          <a:solidFill>
            <a:srgbClr val="073763"/>
          </a:solidFill>
          <a:ln cap="flat" cmpd="sng" w="9525">
            <a:solidFill>
              <a:srgbClr val="07376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128" name="Shape 128"/>
        <p:cNvGrpSpPr/>
        <p:nvPr/>
      </p:nvGrpSpPr>
      <p:grpSpPr>
        <a:xfrm>
          <a:off x="0" y="0"/>
          <a:ext cx="0" cy="0"/>
          <a:chOff x="0" y="0"/>
          <a:chExt cx="0" cy="0"/>
        </a:xfrm>
      </p:grpSpPr>
      <p:sp>
        <p:nvSpPr>
          <p:cNvPr id="129" name="Google Shape;129;p22"/>
          <p:cNvSpPr txBox="1"/>
          <p:nvPr>
            <p:ph idx="1" type="body"/>
          </p:nvPr>
        </p:nvSpPr>
        <p:spPr>
          <a:xfrm>
            <a:off x="57150" y="4696825"/>
            <a:ext cx="8382000" cy="4467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Ivo Pilar (1874-1933) pictured in his Bosnian “home guard” officer’s uniform c. 1916.  </a:t>
            </a:r>
            <a:endParaRPr/>
          </a:p>
        </p:txBody>
      </p:sp>
      <p:pic>
        <p:nvPicPr>
          <p:cNvPr id="130" name="Google Shape;130;p22"/>
          <p:cNvPicPr preferRelativeResize="0"/>
          <p:nvPr/>
        </p:nvPicPr>
        <p:blipFill>
          <a:blip r:embed="rId3">
            <a:alphaModFix/>
          </a:blip>
          <a:stretch>
            <a:fillRect/>
          </a:stretch>
        </p:blipFill>
        <p:spPr>
          <a:xfrm>
            <a:off x="5926225" y="152400"/>
            <a:ext cx="3078232" cy="4392027"/>
          </a:xfrm>
          <a:prstGeom prst="rect">
            <a:avLst/>
          </a:prstGeom>
          <a:noFill/>
          <a:ln>
            <a:noFill/>
          </a:ln>
        </p:spPr>
      </p:pic>
      <p:sp>
        <p:nvSpPr>
          <p:cNvPr id="131" name="Google Shape;131;p22"/>
          <p:cNvSpPr txBox="1"/>
          <p:nvPr/>
        </p:nvSpPr>
        <p:spPr>
          <a:xfrm>
            <a:off x="186075" y="225950"/>
            <a:ext cx="5675100" cy="4063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Roboto"/>
                <a:ea typeface="Roboto"/>
                <a:cs typeface="Roboto"/>
                <a:sym typeface="Roboto"/>
              </a:rPr>
              <a:t>Plan from Pilar’s 1917 </a:t>
            </a:r>
            <a:r>
              <a:rPr i="1" lang="en" sz="1800">
                <a:latin typeface="Roboto"/>
                <a:ea typeface="Roboto"/>
                <a:cs typeface="Roboto"/>
                <a:sym typeface="Roboto"/>
              </a:rPr>
              <a:t>Memorandum</a:t>
            </a:r>
            <a:r>
              <a:rPr i="1" lang="en" sz="1800">
                <a:latin typeface="Roboto"/>
                <a:ea typeface="Roboto"/>
                <a:cs typeface="Roboto"/>
                <a:sym typeface="Roboto"/>
              </a:rPr>
              <a:t> on the Solution to the South Slavic Question</a:t>
            </a:r>
            <a:r>
              <a:rPr lang="en" sz="1800">
                <a:latin typeface="Roboto"/>
                <a:ea typeface="Roboto"/>
                <a:cs typeface="Roboto"/>
                <a:sym typeface="Roboto"/>
              </a:rPr>
              <a:t> pgs. 113-114. </a:t>
            </a:r>
            <a:endParaRPr sz="1800">
              <a:latin typeface="Roboto"/>
              <a:ea typeface="Roboto"/>
              <a:cs typeface="Roboto"/>
              <a:sym typeface="Roboto"/>
            </a:endParaRPr>
          </a:p>
          <a:p>
            <a:pPr indent="0" lvl="0" marL="0" rtl="0" algn="l">
              <a:spcBef>
                <a:spcPts val="0"/>
              </a:spcBef>
              <a:spcAft>
                <a:spcPts val="0"/>
              </a:spcAft>
              <a:buNone/>
            </a:pPr>
            <a:r>
              <a:t/>
            </a:r>
            <a:endParaRPr i="1" sz="1800">
              <a:latin typeface="Roboto"/>
              <a:ea typeface="Roboto"/>
              <a:cs typeface="Roboto"/>
              <a:sym typeface="Roboto"/>
            </a:endParaRPr>
          </a:p>
          <a:p>
            <a:pPr indent="-342900" lvl="0" marL="457200" rtl="0" algn="l">
              <a:spcBef>
                <a:spcPts val="0"/>
              </a:spcBef>
              <a:spcAft>
                <a:spcPts val="0"/>
              </a:spcAft>
              <a:buSzPts val="1800"/>
              <a:buFont typeface="Roboto"/>
              <a:buAutoNum type="arabicPeriod"/>
            </a:pPr>
            <a:r>
              <a:rPr lang="en" sz="1800">
                <a:latin typeface="Roboto"/>
                <a:ea typeface="Roboto"/>
                <a:cs typeface="Roboto"/>
                <a:sym typeface="Roboto"/>
              </a:rPr>
              <a:t>Austro-Hungarian immediately exits from the War.</a:t>
            </a:r>
            <a:endParaRPr sz="1800">
              <a:latin typeface="Roboto"/>
              <a:ea typeface="Roboto"/>
              <a:cs typeface="Roboto"/>
              <a:sym typeface="Roboto"/>
            </a:endParaRPr>
          </a:p>
          <a:p>
            <a:pPr indent="-342900" lvl="0" marL="457200" rtl="0" algn="l">
              <a:spcBef>
                <a:spcPts val="0"/>
              </a:spcBef>
              <a:spcAft>
                <a:spcPts val="0"/>
              </a:spcAft>
              <a:buSzPts val="1800"/>
              <a:buFont typeface="Roboto"/>
              <a:buAutoNum type="arabicPeriod"/>
            </a:pPr>
            <a:r>
              <a:rPr lang="en" sz="1800">
                <a:latin typeface="Roboto"/>
                <a:ea typeface="Roboto"/>
                <a:cs typeface="Roboto"/>
                <a:sym typeface="Roboto"/>
              </a:rPr>
              <a:t>Emperor Karl I/IV declares a constitutional reform administratively </a:t>
            </a:r>
            <a:r>
              <a:rPr lang="en" sz="1800">
                <a:latin typeface="Roboto"/>
                <a:ea typeface="Roboto"/>
                <a:cs typeface="Roboto"/>
                <a:sym typeface="Roboto"/>
              </a:rPr>
              <a:t>linking</a:t>
            </a:r>
            <a:r>
              <a:rPr lang="en" sz="1800">
                <a:latin typeface="Roboto"/>
                <a:ea typeface="Roboto"/>
                <a:cs typeface="Roboto"/>
                <a:sym typeface="Roboto"/>
              </a:rPr>
              <a:t> Croatia, Slavonia, Dalmatia, Bosnia, and Herzegovina </a:t>
            </a:r>
            <a:r>
              <a:rPr lang="en" sz="1800">
                <a:latin typeface="Roboto"/>
                <a:ea typeface="Roboto"/>
                <a:cs typeface="Roboto"/>
                <a:sym typeface="Roboto"/>
              </a:rPr>
              <a:t>together</a:t>
            </a:r>
            <a:r>
              <a:rPr lang="en" sz="1800">
                <a:latin typeface="Roboto"/>
                <a:ea typeface="Roboto"/>
                <a:cs typeface="Roboto"/>
                <a:sym typeface="Roboto"/>
              </a:rPr>
              <a:t>.</a:t>
            </a:r>
            <a:endParaRPr sz="1800">
              <a:latin typeface="Roboto"/>
              <a:ea typeface="Roboto"/>
              <a:cs typeface="Roboto"/>
              <a:sym typeface="Roboto"/>
            </a:endParaRPr>
          </a:p>
          <a:p>
            <a:pPr indent="-342900" lvl="0" marL="457200" rtl="0" algn="l">
              <a:spcBef>
                <a:spcPts val="0"/>
              </a:spcBef>
              <a:spcAft>
                <a:spcPts val="0"/>
              </a:spcAft>
              <a:buSzPts val="1800"/>
              <a:buFont typeface="Roboto"/>
              <a:buAutoNum type="arabicPeriod"/>
            </a:pPr>
            <a:r>
              <a:rPr lang="en" sz="1800">
                <a:latin typeface="Roboto"/>
                <a:ea typeface="Roboto"/>
                <a:cs typeface="Roboto"/>
                <a:sym typeface="Roboto"/>
              </a:rPr>
              <a:t>Emperor Karl I/IV appoint a Habsburg dynastic member as Duke of the new region. </a:t>
            </a:r>
            <a:endParaRPr sz="1800">
              <a:latin typeface="Roboto"/>
              <a:ea typeface="Roboto"/>
              <a:cs typeface="Roboto"/>
              <a:sym typeface="Roboto"/>
            </a:endParaRPr>
          </a:p>
          <a:p>
            <a:pPr indent="-342900" lvl="0" marL="457200" rtl="0" algn="l">
              <a:spcBef>
                <a:spcPts val="0"/>
              </a:spcBef>
              <a:spcAft>
                <a:spcPts val="0"/>
              </a:spcAft>
              <a:buSzPts val="1800"/>
              <a:buFont typeface="Roboto"/>
              <a:buAutoNum type="arabicPeriod"/>
            </a:pPr>
            <a:r>
              <a:rPr lang="en" sz="1800">
                <a:latin typeface="Roboto"/>
                <a:ea typeface="Roboto"/>
                <a:cs typeface="Roboto"/>
                <a:sym typeface="Roboto"/>
              </a:rPr>
              <a:t>The new Duchy would be under Croatian “political leadership.” </a:t>
            </a:r>
            <a:endParaRPr sz="1800">
              <a:latin typeface="Roboto"/>
              <a:ea typeface="Roboto"/>
              <a:cs typeface="Roboto"/>
              <a:sym typeface="Roboto"/>
            </a:endParaRPr>
          </a:p>
          <a:p>
            <a:pPr indent="-342900" lvl="0" marL="457200" rtl="0" algn="l">
              <a:spcBef>
                <a:spcPts val="0"/>
              </a:spcBef>
              <a:spcAft>
                <a:spcPts val="0"/>
              </a:spcAft>
              <a:buSzPts val="1800"/>
              <a:buFont typeface="Roboto"/>
              <a:buAutoNum type="arabicPeriod"/>
            </a:pPr>
            <a:r>
              <a:rPr lang="en" sz="1800">
                <a:latin typeface="Roboto"/>
                <a:ea typeface="Roboto"/>
                <a:cs typeface="Roboto"/>
                <a:sym typeface="Roboto"/>
              </a:rPr>
              <a:t>The Duchy would give Hungary Fiume/Rijeka and railway rights as appeasement. </a:t>
            </a:r>
            <a:endParaRPr sz="1800">
              <a:latin typeface="Roboto"/>
              <a:ea typeface="Roboto"/>
              <a:cs typeface="Roboto"/>
              <a:sym typeface="Robo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135" name="Shape 135"/>
        <p:cNvGrpSpPr/>
        <p:nvPr/>
      </p:nvGrpSpPr>
      <p:grpSpPr>
        <a:xfrm>
          <a:off x="0" y="0"/>
          <a:ext cx="0" cy="0"/>
          <a:chOff x="0" y="0"/>
          <a:chExt cx="0" cy="0"/>
        </a:xfrm>
      </p:grpSpPr>
      <p:sp>
        <p:nvSpPr>
          <p:cNvPr id="136" name="Google Shape;136;p23"/>
          <p:cNvSpPr txBox="1"/>
          <p:nvPr>
            <p:ph idx="1" type="body"/>
          </p:nvPr>
        </p:nvSpPr>
        <p:spPr>
          <a:xfrm>
            <a:off x="57150" y="4696825"/>
            <a:ext cx="8382000" cy="4467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The Trialist reconfiguration of the Habsburg Monarchy first proposed in 1910. </a:t>
            </a:r>
            <a:endParaRPr/>
          </a:p>
        </p:txBody>
      </p:sp>
      <p:pic>
        <p:nvPicPr>
          <p:cNvPr id="137" name="Google Shape;137;p23"/>
          <p:cNvPicPr preferRelativeResize="0"/>
          <p:nvPr/>
        </p:nvPicPr>
        <p:blipFill>
          <a:blip r:embed="rId3">
            <a:alphaModFix/>
          </a:blip>
          <a:stretch>
            <a:fillRect/>
          </a:stretch>
        </p:blipFill>
        <p:spPr>
          <a:xfrm>
            <a:off x="1726963" y="152400"/>
            <a:ext cx="5690074" cy="439202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141" name="Shape 141"/>
        <p:cNvGrpSpPr/>
        <p:nvPr/>
      </p:nvGrpSpPr>
      <p:grpSpPr>
        <a:xfrm>
          <a:off x="0" y="0"/>
          <a:ext cx="0" cy="0"/>
          <a:chOff x="0" y="0"/>
          <a:chExt cx="0" cy="0"/>
        </a:xfrm>
      </p:grpSpPr>
      <p:sp>
        <p:nvSpPr>
          <p:cNvPr id="142" name="Google Shape;142;p24"/>
          <p:cNvSpPr txBox="1"/>
          <p:nvPr>
            <p:ph idx="1" type="body"/>
          </p:nvPr>
        </p:nvSpPr>
        <p:spPr>
          <a:xfrm>
            <a:off x="57150" y="4696825"/>
            <a:ext cx="8382000" cy="4467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Kaiser Karl I/IV of Austria-Hungary’s proposed territorial </a:t>
            </a:r>
            <a:r>
              <a:rPr lang="en"/>
              <a:t>reorganization</a:t>
            </a:r>
            <a:r>
              <a:rPr lang="en"/>
              <a:t> of the monarchy dated October 16, 1918. </a:t>
            </a:r>
            <a:endParaRPr/>
          </a:p>
        </p:txBody>
      </p:sp>
      <p:pic>
        <p:nvPicPr>
          <p:cNvPr id="143" name="Google Shape;143;p24"/>
          <p:cNvPicPr preferRelativeResize="0"/>
          <p:nvPr/>
        </p:nvPicPr>
        <p:blipFill>
          <a:blip r:embed="rId3">
            <a:alphaModFix/>
          </a:blip>
          <a:stretch>
            <a:fillRect/>
          </a:stretch>
        </p:blipFill>
        <p:spPr>
          <a:xfrm>
            <a:off x="1407975" y="201150"/>
            <a:ext cx="5680353" cy="439202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147" name="Shape 147"/>
        <p:cNvGrpSpPr/>
        <p:nvPr/>
      </p:nvGrpSpPr>
      <p:grpSpPr>
        <a:xfrm>
          <a:off x="0" y="0"/>
          <a:ext cx="0" cy="0"/>
          <a:chOff x="0" y="0"/>
          <a:chExt cx="0" cy="0"/>
        </a:xfrm>
      </p:grpSpPr>
      <p:sp>
        <p:nvSpPr>
          <p:cNvPr id="148" name="Google Shape;148;p25"/>
          <p:cNvSpPr txBox="1"/>
          <p:nvPr>
            <p:ph idx="1" type="body"/>
          </p:nvPr>
        </p:nvSpPr>
        <p:spPr>
          <a:xfrm>
            <a:off x="57150" y="4696825"/>
            <a:ext cx="8382000" cy="4467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The Wiener Zeitung’s June 29, 1914 cover page conveying the Sarajevo assassination. </a:t>
            </a:r>
            <a:endParaRPr/>
          </a:p>
        </p:txBody>
      </p:sp>
      <p:pic>
        <p:nvPicPr>
          <p:cNvPr id="149" name="Google Shape;149;p25"/>
          <p:cNvPicPr preferRelativeResize="0"/>
          <p:nvPr/>
        </p:nvPicPr>
        <p:blipFill>
          <a:blip r:embed="rId3">
            <a:alphaModFix/>
          </a:blip>
          <a:stretch>
            <a:fillRect/>
          </a:stretch>
        </p:blipFill>
        <p:spPr>
          <a:xfrm>
            <a:off x="152400" y="152400"/>
            <a:ext cx="2905773" cy="4392025"/>
          </a:xfrm>
          <a:prstGeom prst="rect">
            <a:avLst/>
          </a:prstGeom>
          <a:noFill/>
          <a:ln>
            <a:noFill/>
          </a:ln>
        </p:spPr>
      </p:pic>
      <p:sp>
        <p:nvSpPr>
          <p:cNvPr id="150" name="Google Shape;150;p25"/>
          <p:cNvSpPr txBox="1"/>
          <p:nvPr/>
        </p:nvSpPr>
        <p:spPr>
          <a:xfrm>
            <a:off x="3282800" y="1648200"/>
            <a:ext cx="5568900" cy="184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Roboto"/>
                <a:ea typeface="Roboto"/>
                <a:cs typeface="Roboto"/>
                <a:sym typeface="Roboto"/>
              </a:rPr>
              <a:t>“</a:t>
            </a:r>
            <a:r>
              <a:rPr lang="en" sz="1800">
                <a:latin typeface="Roboto"/>
                <a:ea typeface="Roboto"/>
                <a:cs typeface="Roboto"/>
                <a:sym typeface="Roboto"/>
              </a:rPr>
              <a:t>For me, he was not just an archduke, the heir to the throne who had passed away, but </a:t>
            </a:r>
            <a:r>
              <a:rPr lang="en" sz="1800">
                <a:solidFill>
                  <a:srgbClr val="FF0000"/>
                </a:solidFill>
                <a:latin typeface="Roboto"/>
                <a:ea typeface="Roboto"/>
                <a:cs typeface="Roboto"/>
                <a:sym typeface="Roboto"/>
              </a:rPr>
              <a:t>the Austrian idea itself</a:t>
            </a:r>
            <a:r>
              <a:rPr lang="en" sz="1800">
                <a:latin typeface="Roboto"/>
                <a:ea typeface="Roboto"/>
                <a:cs typeface="Roboto"/>
                <a:sym typeface="Roboto"/>
              </a:rPr>
              <a:t>, embodied in his powerful personality. It was not just a man whom a fanatical assassin had killed, now lying lifeless on the bier; it was the entire empire” </a:t>
            </a:r>
            <a:r>
              <a:rPr b="1" lang="en" sz="1800">
                <a:latin typeface="Roboto"/>
                <a:ea typeface="Roboto"/>
                <a:cs typeface="Roboto"/>
                <a:sym typeface="Roboto"/>
              </a:rPr>
              <a:t>Grazer Volksblatt, July 8, 1937</a:t>
            </a:r>
            <a:r>
              <a:rPr lang="en" sz="1800">
                <a:latin typeface="Roboto"/>
                <a:ea typeface="Roboto"/>
                <a:cs typeface="Roboto"/>
                <a:sym typeface="Roboto"/>
              </a:rPr>
              <a:t>. </a:t>
            </a:r>
            <a:endParaRPr sz="1800">
              <a:latin typeface="Roboto"/>
              <a:ea typeface="Roboto"/>
              <a:cs typeface="Roboto"/>
              <a:sym typeface="Robot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154" name="Shape 154"/>
        <p:cNvGrpSpPr/>
        <p:nvPr/>
      </p:nvGrpSpPr>
      <p:grpSpPr>
        <a:xfrm>
          <a:off x="0" y="0"/>
          <a:ext cx="0" cy="0"/>
          <a:chOff x="0" y="0"/>
          <a:chExt cx="0" cy="0"/>
        </a:xfrm>
      </p:grpSpPr>
      <p:sp>
        <p:nvSpPr>
          <p:cNvPr id="155" name="Google Shape;155;p26"/>
          <p:cNvSpPr txBox="1"/>
          <p:nvPr>
            <p:ph idx="1" type="body"/>
          </p:nvPr>
        </p:nvSpPr>
        <p:spPr>
          <a:xfrm>
            <a:off x="57150" y="4696825"/>
            <a:ext cx="8382000" cy="4467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The postwar dissolution of Austria-Hungary </a:t>
            </a:r>
            <a:r>
              <a:rPr lang="en"/>
              <a:t>transposed</a:t>
            </a:r>
            <a:r>
              <a:rPr lang="en"/>
              <a:t> with its </a:t>
            </a:r>
            <a:r>
              <a:rPr lang="en"/>
              <a:t>successor</a:t>
            </a:r>
            <a:r>
              <a:rPr lang="en"/>
              <a:t> nation-states.</a:t>
            </a:r>
            <a:endParaRPr/>
          </a:p>
        </p:txBody>
      </p:sp>
      <p:pic>
        <p:nvPicPr>
          <p:cNvPr id="156" name="Google Shape;156;p26"/>
          <p:cNvPicPr preferRelativeResize="0"/>
          <p:nvPr/>
        </p:nvPicPr>
        <p:blipFill>
          <a:blip r:embed="rId3">
            <a:alphaModFix/>
          </a:blip>
          <a:stretch>
            <a:fillRect/>
          </a:stretch>
        </p:blipFill>
        <p:spPr>
          <a:xfrm>
            <a:off x="856888" y="118750"/>
            <a:ext cx="7430218" cy="439202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73" name="Shape 73"/>
        <p:cNvGrpSpPr/>
        <p:nvPr/>
      </p:nvGrpSpPr>
      <p:grpSpPr>
        <a:xfrm>
          <a:off x="0" y="0"/>
          <a:ext cx="0" cy="0"/>
          <a:chOff x="0" y="0"/>
          <a:chExt cx="0" cy="0"/>
        </a:xfrm>
      </p:grpSpPr>
      <p:sp>
        <p:nvSpPr>
          <p:cNvPr id="74" name="Google Shape;74;p14"/>
          <p:cNvSpPr txBox="1"/>
          <p:nvPr>
            <p:ph idx="1" type="body"/>
          </p:nvPr>
        </p:nvSpPr>
        <p:spPr>
          <a:xfrm>
            <a:off x="57150" y="4696825"/>
            <a:ext cx="8382000" cy="446700"/>
          </a:xfrm>
          <a:prstGeom prst="rect">
            <a:avLst/>
          </a:prstGeom>
        </p:spPr>
        <p:txBody>
          <a:bodyPr anchorCtr="0" anchor="ctr" bIns="91425" lIns="91425" spcFirstLastPara="1" rIns="91425" wrap="square" tIns="91425">
            <a:noAutofit/>
          </a:bodyPr>
          <a:lstStyle/>
          <a:p>
            <a:pPr indent="0" lvl="0" marL="0" rtl="0" algn="l">
              <a:lnSpc>
                <a:spcPct val="80000"/>
              </a:lnSpc>
              <a:spcBef>
                <a:spcPts val="0"/>
              </a:spcBef>
              <a:spcAft>
                <a:spcPts val="0"/>
              </a:spcAft>
              <a:buSzPts val="935"/>
              <a:buNone/>
            </a:pPr>
            <a:r>
              <a:rPr lang="en" sz="1220"/>
              <a:t>Österreich-Este, Franz Ferdinand. </a:t>
            </a:r>
            <a:r>
              <a:rPr i="1" lang="en" sz="1220"/>
              <a:t>Tagebuch Meiner Reise um die Erde</a:t>
            </a:r>
            <a:r>
              <a:rPr lang="en" sz="1220"/>
              <a:t>, 1892-1893, page 8. </a:t>
            </a:r>
            <a:endParaRPr sz="1020"/>
          </a:p>
        </p:txBody>
      </p:sp>
      <p:sp>
        <p:nvSpPr>
          <p:cNvPr id="75" name="Google Shape;75;p14"/>
          <p:cNvSpPr txBox="1"/>
          <p:nvPr/>
        </p:nvSpPr>
        <p:spPr>
          <a:xfrm>
            <a:off x="267000" y="354825"/>
            <a:ext cx="5247300" cy="4063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Roboto"/>
                <a:ea typeface="Roboto"/>
                <a:cs typeface="Roboto"/>
                <a:sym typeface="Roboto"/>
              </a:rPr>
              <a:t>“</a:t>
            </a:r>
            <a:r>
              <a:rPr lang="en" sz="1800">
                <a:latin typeface="Roboto"/>
                <a:ea typeface="Roboto"/>
                <a:cs typeface="Roboto"/>
                <a:sym typeface="Roboto"/>
              </a:rPr>
              <a:t>It is </a:t>
            </a:r>
            <a:r>
              <a:rPr lang="en" sz="1800">
                <a:latin typeface="Roboto"/>
                <a:ea typeface="Roboto"/>
                <a:cs typeface="Roboto"/>
                <a:sym typeface="Roboto"/>
              </a:rPr>
              <a:t>rather</a:t>
            </a:r>
            <a:r>
              <a:rPr lang="en" sz="1800">
                <a:latin typeface="Roboto"/>
                <a:ea typeface="Roboto"/>
                <a:cs typeface="Roboto"/>
                <a:sym typeface="Roboto"/>
              </a:rPr>
              <a:t> pleasing to see how members of the most diverse ethnicities and lands are bonded in camaraderie. Germans from Lower Austria, particularly Vienna, from Upper Austria, Salzburg, Styria, and other regions, Slavs from Bohemia and Dalmatia, Italians, and Hungarians are all mixed. [...] Regardless of each individual's ethnicity, the polyglot crew exists united in service under a proud, glorious flag. Such a sight nurtures and strengthens the awareness of the unification of all nationalities under one dynastic family and in one common fatherland.”</a:t>
            </a:r>
            <a:endParaRPr sz="1800">
              <a:latin typeface="Roboto"/>
              <a:ea typeface="Roboto"/>
              <a:cs typeface="Roboto"/>
              <a:sym typeface="Roboto"/>
            </a:endParaRPr>
          </a:p>
          <a:p>
            <a:pPr indent="0" lvl="0" marL="0" rtl="0" algn="r">
              <a:spcBef>
                <a:spcPts val="0"/>
              </a:spcBef>
              <a:spcAft>
                <a:spcPts val="0"/>
              </a:spcAft>
              <a:buNone/>
            </a:pPr>
            <a:r>
              <a:rPr lang="en" sz="1800">
                <a:latin typeface="Roboto"/>
                <a:ea typeface="Roboto"/>
                <a:cs typeface="Roboto"/>
                <a:sym typeface="Roboto"/>
              </a:rPr>
              <a:t>–Erzherzog Franz Ferdinand </a:t>
            </a:r>
            <a:endParaRPr sz="1800">
              <a:latin typeface="Roboto"/>
              <a:ea typeface="Roboto"/>
              <a:cs typeface="Roboto"/>
              <a:sym typeface="Roboto"/>
            </a:endParaRPr>
          </a:p>
          <a:p>
            <a:pPr indent="0" lvl="0" marL="0" rtl="0" algn="r">
              <a:spcBef>
                <a:spcPts val="0"/>
              </a:spcBef>
              <a:spcAft>
                <a:spcPts val="0"/>
              </a:spcAft>
              <a:buNone/>
            </a:pPr>
            <a:r>
              <a:rPr lang="en" sz="1800">
                <a:latin typeface="Roboto"/>
                <a:ea typeface="Roboto"/>
                <a:cs typeface="Roboto"/>
                <a:sym typeface="Roboto"/>
              </a:rPr>
              <a:t>von Österreich-Este</a:t>
            </a:r>
            <a:endParaRPr sz="1800">
              <a:latin typeface="Roboto"/>
              <a:ea typeface="Roboto"/>
              <a:cs typeface="Roboto"/>
              <a:sym typeface="Roboto"/>
            </a:endParaRPr>
          </a:p>
        </p:txBody>
      </p:sp>
      <p:pic>
        <p:nvPicPr>
          <p:cNvPr id="76" name="Google Shape;76;p14"/>
          <p:cNvPicPr preferRelativeResize="0"/>
          <p:nvPr/>
        </p:nvPicPr>
        <p:blipFill rotWithShape="1">
          <a:blip r:embed="rId3">
            <a:alphaModFix/>
          </a:blip>
          <a:srcRect b="14288" l="26303" r="36857" t="0"/>
          <a:stretch/>
        </p:blipFill>
        <p:spPr>
          <a:xfrm>
            <a:off x="5936300" y="550550"/>
            <a:ext cx="2801474" cy="367205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80" name="Shape 80"/>
        <p:cNvGrpSpPr/>
        <p:nvPr/>
      </p:nvGrpSpPr>
      <p:grpSpPr>
        <a:xfrm>
          <a:off x="0" y="0"/>
          <a:ext cx="0" cy="0"/>
          <a:chOff x="0" y="0"/>
          <a:chExt cx="0" cy="0"/>
        </a:xfrm>
      </p:grpSpPr>
      <p:sp>
        <p:nvSpPr>
          <p:cNvPr id="81" name="Google Shape;81;p15"/>
          <p:cNvSpPr txBox="1"/>
          <p:nvPr>
            <p:ph idx="1" type="body"/>
          </p:nvPr>
        </p:nvSpPr>
        <p:spPr>
          <a:xfrm>
            <a:off x="57150" y="4696825"/>
            <a:ext cx="9086700" cy="446700"/>
          </a:xfrm>
          <a:prstGeom prst="rect">
            <a:avLst/>
          </a:prstGeom>
        </p:spPr>
        <p:txBody>
          <a:bodyPr anchorCtr="0" anchor="ctr" bIns="91425" lIns="91425" spcFirstLastPara="1" rIns="91425" wrap="square" tIns="91425">
            <a:normAutofit fontScale="92500"/>
          </a:bodyPr>
          <a:lstStyle/>
          <a:p>
            <a:pPr indent="0" lvl="0" marL="0" rtl="0" algn="l">
              <a:spcBef>
                <a:spcPts val="0"/>
              </a:spcBef>
              <a:spcAft>
                <a:spcPts val="0"/>
              </a:spcAft>
              <a:buNone/>
            </a:pPr>
            <a:r>
              <a:rPr lang="en"/>
              <a:t>Aurel Constantin Popovici (1863-1917),  </a:t>
            </a:r>
            <a:r>
              <a:rPr i="1" lang="en"/>
              <a:t>Die Vereinigten Staaten von Groß-Österreich</a:t>
            </a:r>
            <a:r>
              <a:rPr lang="en"/>
              <a:t> [The United States of Greater-Austria], 1906, pgs. 315-317. </a:t>
            </a:r>
            <a:endParaRPr/>
          </a:p>
        </p:txBody>
      </p:sp>
      <p:pic>
        <p:nvPicPr>
          <p:cNvPr id="82" name="Google Shape;82;p15"/>
          <p:cNvPicPr preferRelativeResize="0"/>
          <p:nvPr/>
        </p:nvPicPr>
        <p:blipFill rotWithShape="1">
          <a:blip r:embed="rId3">
            <a:alphaModFix/>
          </a:blip>
          <a:srcRect b="7518" l="10019" r="12250" t="0"/>
          <a:stretch/>
        </p:blipFill>
        <p:spPr>
          <a:xfrm>
            <a:off x="171750" y="165275"/>
            <a:ext cx="2957500" cy="4370651"/>
          </a:xfrm>
          <a:prstGeom prst="rect">
            <a:avLst/>
          </a:prstGeom>
          <a:noFill/>
          <a:ln>
            <a:noFill/>
          </a:ln>
        </p:spPr>
      </p:pic>
      <p:sp>
        <p:nvSpPr>
          <p:cNvPr id="83" name="Google Shape;83;p15"/>
          <p:cNvSpPr txBox="1"/>
          <p:nvPr/>
        </p:nvSpPr>
        <p:spPr>
          <a:xfrm>
            <a:off x="3355950" y="368975"/>
            <a:ext cx="5429100" cy="295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Roboto"/>
                <a:ea typeface="Roboto"/>
                <a:cs typeface="Roboto"/>
                <a:sym typeface="Roboto"/>
              </a:rPr>
              <a:t>Popovici called the </a:t>
            </a:r>
            <a:r>
              <a:rPr i="1" lang="en" sz="1800">
                <a:latin typeface="Roboto"/>
                <a:ea typeface="Roboto"/>
                <a:cs typeface="Roboto"/>
                <a:sym typeface="Roboto"/>
              </a:rPr>
              <a:t>Ausgleich </a:t>
            </a:r>
            <a:r>
              <a:rPr lang="en" sz="1800">
                <a:latin typeface="Roboto"/>
                <a:ea typeface="Roboto"/>
                <a:cs typeface="Roboto"/>
                <a:sym typeface="Roboto"/>
              </a:rPr>
              <a:t>(Dualism) the “mutilation of the Empire.” Perceived Hungarian hegemony to Popovici alienated the other nationalities in the Empire, but he claimed that “no one can deny that they all need this Empire.” </a:t>
            </a:r>
            <a:endParaRPr sz="1800">
              <a:latin typeface="Roboto"/>
              <a:ea typeface="Roboto"/>
              <a:cs typeface="Roboto"/>
              <a:sym typeface="Roboto"/>
            </a:endParaRPr>
          </a:p>
          <a:p>
            <a:pPr indent="0" lvl="0" marL="0" rtl="0" algn="l">
              <a:spcBef>
                <a:spcPts val="0"/>
              </a:spcBef>
              <a:spcAft>
                <a:spcPts val="0"/>
              </a:spcAft>
              <a:buNone/>
            </a:pPr>
            <a:r>
              <a:t/>
            </a:r>
            <a:endParaRPr sz="1800">
              <a:latin typeface="Roboto"/>
              <a:ea typeface="Roboto"/>
              <a:cs typeface="Roboto"/>
              <a:sym typeface="Roboto"/>
            </a:endParaRPr>
          </a:p>
          <a:p>
            <a:pPr indent="0" lvl="0" marL="0" rtl="0" algn="l">
              <a:spcBef>
                <a:spcPts val="0"/>
              </a:spcBef>
              <a:spcAft>
                <a:spcPts val="0"/>
              </a:spcAft>
              <a:buNone/>
            </a:pPr>
            <a:r>
              <a:rPr lang="en" sz="1800">
                <a:latin typeface="Roboto"/>
                <a:ea typeface="Roboto"/>
                <a:cs typeface="Roboto"/>
                <a:sym typeface="Roboto"/>
              </a:rPr>
              <a:t>Popovici knew that only the Emperor could enact any formulation of federalism and he seemed hopeless that Franz Joseph I would be the emperor to enact such wide-sweeping reforms. </a:t>
            </a:r>
            <a:endParaRPr sz="1800">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87" name="Shape 87"/>
        <p:cNvGrpSpPr/>
        <p:nvPr/>
      </p:nvGrpSpPr>
      <p:grpSpPr>
        <a:xfrm>
          <a:off x="0" y="0"/>
          <a:ext cx="0" cy="0"/>
          <a:chOff x="0" y="0"/>
          <a:chExt cx="0" cy="0"/>
        </a:xfrm>
      </p:grpSpPr>
      <p:sp>
        <p:nvSpPr>
          <p:cNvPr id="88" name="Google Shape;88;p16"/>
          <p:cNvSpPr txBox="1"/>
          <p:nvPr>
            <p:ph idx="1" type="body"/>
          </p:nvPr>
        </p:nvSpPr>
        <p:spPr>
          <a:xfrm>
            <a:off x="57150" y="4696825"/>
            <a:ext cx="8382000" cy="4467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Popovici’s federalization included fourteen autonomous states under the Habsburg monarchy. </a:t>
            </a:r>
            <a:endParaRPr/>
          </a:p>
        </p:txBody>
      </p:sp>
      <p:pic>
        <p:nvPicPr>
          <p:cNvPr id="89" name="Google Shape;89;p16"/>
          <p:cNvPicPr preferRelativeResize="0"/>
          <p:nvPr/>
        </p:nvPicPr>
        <p:blipFill>
          <a:blip r:embed="rId3">
            <a:alphaModFix/>
          </a:blip>
          <a:stretch>
            <a:fillRect/>
          </a:stretch>
        </p:blipFill>
        <p:spPr>
          <a:xfrm>
            <a:off x="1734625" y="186000"/>
            <a:ext cx="5674757" cy="43920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93" name="Shape 93"/>
        <p:cNvGrpSpPr/>
        <p:nvPr/>
      </p:nvGrpSpPr>
      <p:grpSpPr>
        <a:xfrm>
          <a:off x="0" y="0"/>
          <a:ext cx="0" cy="0"/>
          <a:chOff x="0" y="0"/>
          <a:chExt cx="0" cy="0"/>
        </a:xfrm>
      </p:grpSpPr>
      <p:sp>
        <p:nvSpPr>
          <p:cNvPr id="94" name="Google Shape;94;p17"/>
          <p:cNvSpPr txBox="1"/>
          <p:nvPr>
            <p:ph idx="1" type="body"/>
          </p:nvPr>
        </p:nvSpPr>
        <p:spPr>
          <a:xfrm>
            <a:off x="57150" y="4696825"/>
            <a:ext cx="8382000" cy="4467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Theodor von Sosnosky’s (1866-1943) biographical chapter on Archduke Franz Ferdinand, December 1913. </a:t>
            </a:r>
            <a:endParaRPr/>
          </a:p>
        </p:txBody>
      </p:sp>
      <p:pic>
        <p:nvPicPr>
          <p:cNvPr id="95" name="Google Shape;95;p17"/>
          <p:cNvPicPr preferRelativeResize="0"/>
          <p:nvPr/>
        </p:nvPicPr>
        <p:blipFill rotWithShape="1">
          <a:blip r:embed="rId3">
            <a:alphaModFix/>
          </a:blip>
          <a:srcRect b="24968" l="54054" r="16295" t="14355"/>
          <a:stretch/>
        </p:blipFill>
        <p:spPr>
          <a:xfrm>
            <a:off x="170875" y="182100"/>
            <a:ext cx="2781874" cy="4269426"/>
          </a:xfrm>
          <a:prstGeom prst="rect">
            <a:avLst/>
          </a:prstGeom>
          <a:noFill/>
          <a:ln>
            <a:noFill/>
          </a:ln>
        </p:spPr>
      </p:pic>
      <p:cxnSp>
        <p:nvCxnSpPr>
          <p:cNvPr id="96" name="Google Shape;96;p17"/>
          <p:cNvCxnSpPr/>
          <p:nvPr/>
        </p:nvCxnSpPr>
        <p:spPr>
          <a:xfrm flipH="1" rot="10800000">
            <a:off x="246450" y="1476350"/>
            <a:ext cx="2630700" cy="33600"/>
          </a:xfrm>
          <a:prstGeom prst="straightConnector1">
            <a:avLst/>
          </a:prstGeom>
          <a:noFill/>
          <a:ln cap="flat" cmpd="sng" w="19050">
            <a:solidFill>
              <a:srgbClr val="FF0000"/>
            </a:solidFill>
            <a:prstDash val="solid"/>
            <a:round/>
            <a:headEnd len="med" w="med" type="none"/>
            <a:tailEnd len="med" w="med" type="none"/>
          </a:ln>
        </p:spPr>
      </p:cxnSp>
      <p:sp>
        <p:nvSpPr>
          <p:cNvPr id="97" name="Google Shape;97;p17"/>
          <p:cNvSpPr txBox="1"/>
          <p:nvPr/>
        </p:nvSpPr>
        <p:spPr>
          <a:xfrm>
            <a:off x="3070425" y="215725"/>
            <a:ext cx="5689800" cy="794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Roboto"/>
                <a:ea typeface="Roboto"/>
                <a:cs typeface="Roboto"/>
                <a:sym typeface="Roboto"/>
              </a:rPr>
              <a:t>Theodor von Sosnosky (no photograph available) associated himself closely with Franz </a:t>
            </a:r>
            <a:r>
              <a:rPr lang="en" sz="1800">
                <a:latin typeface="Roboto"/>
                <a:ea typeface="Roboto"/>
                <a:cs typeface="Roboto"/>
                <a:sym typeface="Roboto"/>
              </a:rPr>
              <a:t>Ferdinand's</a:t>
            </a:r>
            <a:r>
              <a:rPr lang="en" sz="1800">
                <a:latin typeface="Roboto"/>
                <a:ea typeface="Roboto"/>
                <a:cs typeface="Roboto"/>
                <a:sym typeface="Roboto"/>
              </a:rPr>
              <a:t> “Belvedere Circle.” In December 1913 he wrote a biographical chapter on Franz Ferdinand which he himself deemed “Very well thought out and said” </a:t>
            </a:r>
            <a:r>
              <a:rPr b="1" lang="en" sz="1800">
                <a:latin typeface="Roboto"/>
                <a:ea typeface="Roboto"/>
                <a:cs typeface="Roboto"/>
                <a:sym typeface="Roboto"/>
              </a:rPr>
              <a:t>Danzer’s Armee-Zeitung July 2, 1914. </a:t>
            </a:r>
            <a:endParaRPr sz="1800">
              <a:latin typeface="Roboto"/>
              <a:ea typeface="Roboto"/>
              <a:cs typeface="Roboto"/>
              <a:sym typeface="Roboto"/>
            </a:endParaRPr>
          </a:p>
          <a:p>
            <a:pPr indent="0" lvl="0" marL="0" rtl="0" algn="l">
              <a:spcBef>
                <a:spcPts val="0"/>
              </a:spcBef>
              <a:spcAft>
                <a:spcPts val="0"/>
              </a:spcAft>
              <a:buNone/>
            </a:pPr>
            <a:r>
              <a:t/>
            </a:r>
            <a:endParaRPr sz="1800">
              <a:latin typeface="Roboto"/>
              <a:ea typeface="Roboto"/>
              <a:cs typeface="Roboto"/>
              <a:sym typeface="Roboto"/>
            </a:endParaRPr>
          </a:p>
          <a:p>
            <a:pPr indent="0" lvl="0" marL="0" rtl="0" algn="l">
              <a:spcBef>
                <a:spcPts val="0"/>
              </a:spcBef>
              <a:spcAft>
                <a:spcPts val="0"/>
              </a:spcAft>
              <a:buNone/>
            </a:pPr>
            <a:r>
              <a:rPr lang="en" sz="1800">
                <a:latin typeface="Roboto"/>
                <a:ea typeface="Roboto"/>
                <a:cs typeface="Roboto"/>
                <a:sym typeface="Roboto"/>
              </a:rPr>
              <a:t>In 1937, Sosnosky reflected on Franz Ferdinand’s patronage: “I dare say without any vain presumption [Franz Ferdinand] was favorably disposed towards me, he had proven this to me, and his recognition of my historiographical and journalistic work had compensated for the malicious silence my work had met from the domestic press, which comforted me” </a:t>
            </a:r>
            <a:r>
              <a:rPr b="1" lang="en" sz="1800">
                <a:latin typeface="Roboto"/>
                <a:ea typeface="Roboto"/>
                <a:cs typeface="Roboto"/>
                <a:sym typeface="Roboto"/>
              </a:rPr>
              <a:t>Grazer Volksblatt, July 8, 1937</a:t>
            </a:r>
            <a:r>
              <a:rPr lang="en" sz="1800">
                <a:latin typeface="Roboto"/>
                <a:ea typeface="Roboto"/>
                <a:cs typeface="Roboto"/>
                <a:sym typeface="Roboto"/>
              </a:rPr>
              <a:t>. </a:t>
            </a:r>
            <a:endParaRPr sz="1800">
              <a:latin typeface="Roboto"/>
              <a:ea typeface="Roboto"/>
              <a:cs typeface="Roboto"/>
              <a:sym typeface="Roboto"/>
            </a:endParaRPr>
          </a:p>
          <a:p>
            <a:pPr indent="0" lvl="0" marL="0" rtl="0" algn="l">
              <a:spcBef>
                <a:spcPts val="0"/>
              </a:spcBef>
              <a:spcAft>
                <a:spcPts val="0"/>
              </a:spcAft>
              <a:buNone/>
            </a:pPr>
            <a:r>
              <a:t/>
            </a:r>
            <a:endParaRPr sz="1800">
              <a:latin typeface="Roboto"/>
              <a:ea typeface="Roboto"/>
              <a:cs typeface="Roboto"/>
              <a:sym typeface="Roboto"/>
            </a:endParaRPr>
          </a:p>
          <a:p>
            <a:pPr indent="0" lvl="0" marL="0" rtl="0" algn="l">
              <a:spcBef>
                <a:spcPts val="0"/>
              </a:spcBef>
              <a:spcAft>
                <a:spcPts val="0"/>
              </a:spcAft>
              <a:buNone/>
            </a:pPr>
            <a:r>
              <a:t/>
            </a:r>
            <a:endParaRPr sz="1800">
              <a:latin typeface="Roboto"/>
              <a:ea typeface="Roboto"/>
              <a:cs typeface="Roboto"/>
              <a:sym typeface="Roboto"/>
            </a:endParaRPr>
          </a:p>
          <a:p>
            <a:pPr indent="0" lvl="0" marL="0" rtl="0" algn="l">
              <a:spcBef>
                <a:spcPts val="0"/>
              </a:spcBef>
              <a:spcAft>
                <a:spcPts val="0"/>
              </a:spcAft>
              <a:buNone/>
            </a:pPr>
            <a:r>
              <a:t/>
            </a:r>
            <a:endParaRPr sz="1800">
              <a:latin typeface="Roboto"/>
              <a:ea typeface="Roboto"/>
              <a:cs typeface="Roboto"/>
              <a:sym typeface="Roboto"/>
            </a:endParaRPr>
          </a:p>
          <a:p>
            <a:pPr indent="0" lvl="0" marL="0" rtl="0" algn="l">
              <a:spcBef>
                <a:spcPts val="0"/>
              </a:spcBef>
              <a:spcAft>
                <a:spcPts val="0"/>
              </a:spcAft>
              <a:buNone/>
            </a:pPr>
            <a:r>
              <a:t/>
            </a:r>
            <a:endParaRPr sz="1800">
              <a:latin typeface="Roboto"/>
              <a:ea typeface="Roboto"/>
              <a:cs typeface="Roboto"/>
              <a:sym typeface="Roboto"/>
            </a:endParaRPr>
          </a:p>
          <a:p>
            <a:pPr indent="0" lvl="0" marL="0" rtl="0" algn="l">
              <a:spcBef>
                <a:spcPts val="0"/>
              </a:spcBef>
              <a:spcAft>
                <a:spcPts val="0"/>
              </a:spcAft>
              <a:buNone/>
            </a:pPr>
            <a:r>
              <a:t/>
            </a:r>
            <a:endParaRPr sz="1800">
              <a:latin typeface="Roboto"/>
              <a:ea typeface="Roboto"/>
              <a:cs typeface="Roboto"/>
              <a:sym typeface="Roboto"/>
            </a:endParaRPr>
          </a:p>
          <a:p>
            <a:pPr indent="0" lvl="0" marL="0" rtl="0" algn="l">
              <a:spcBef>
                <a:spcPts val="0"/>
              </a:spcBef>
              <a:spcAft>
                <a:spcPts val="0"/>
              </a:spcAft>
              <a:buNone/>
            </a:pPr>
            <a:r>
              <a:t/>
            </a:r>
            <a:endParaRPr sz="1800">
              <a:latin typeface="Roboto"/>
              <a:ea typeface="Roboto"/>
              <a:cs typeface="Roboto"/>
              <a:sym typeface="Roboto"/>
            </a:endParaRPr>
          </a:p>
          <a:p>
            <a:pPr indent="0" lvl="0" marL="0" rtl="0" algn="l">
              <a:spcBef>
                <a:spcPts val="0"/>
              </a:spcBef>
              <a:spcAft>
                <a:spcPts val="0"/>
              </a:spcAft>
              <a:buNone/>
            </a:pPr>
            <a:r>
              <a:t/>
            </a:r>
            <a:endParaRPr sz="1800">
              <a:latin typeface="Roboto"/>
              <a:ea typeface="Roboto"/>
              <a:cs typeface="Roboto"/>
              <a:sym typeface="Roboto"/>
            </a:endParaRPr>
          </a:p>
          <a:p>
            <a:pPr indent="0" lvl="0" marL="0" rtl="0" algn="l">
              <a:spcBef>
                <a:spcPts val="0"/>
              </a:spcBef>
              <a:spcAft>
                <a:spcPts val="0"/>
              </a:spcAft>
              <a:buNone/>
            </a:pPr>
            <a:r>
              <a:t/>
            </a:r>
            <a:endParaRPr sz="1800">
              <a:latin typeface="Roboto"/>
              <a:ea typeface="Roboto"/>
              <a:cs typeface="Roboto"/>
              <a:sym typeface="Roboto"/>
            </a:endParaRPr>
          </a:p>
          <a:p>
            <a:pPr indent="0" lvl="0" marL="0" rtl="0" algn="l">
              <a:spcBef>
                <a:spcPts val="0"/>
              </a:spcBef>
              <a:spcAft>
                <a:spcPts val="0"/>
              </a:spcAft>
              <a:buNone/>
            </a:pPr>
            <a:r>
              <a:t/>
            </a:r>
            <a:endParaRPr sz="1800">
              <a:latin typeface="Roboto"/>
              <a:ea typeface="Roboto"/>
              <a:cs typeface="Roboto"/>
              <a:sym typeface="Roboto"/>
            </a:endParaRPr>
          </a:p>
          <a:p>
            <a:pPr indent="0" lvl="0" marL="0" rtl="0" algn="l">
              <a:spcBef>
                <a:spcPts val="0"/>
              </a:spcBef>
              <a:spcAft>
                <a:spcPts val="0"/>
              </a:spcAft>
              <a:buNone/>
            </a:pPr>
            <a:r>
              <a:t/>
            </a:r>
            <a:endParaRPr sz="1800">
              <a:latin typeface="Roboto"/>
              <a:ea typeface="Roboto"/>
              <a:cs typeface="Roboto"/>
              <a:sym typeface="Roboto"/>
            </a:endParaRPr>
          </a:p>
          <a:p>
            <a:pPr indent="0" lvl="0" marL="0" rtl="0" algn="l">
              <a:spcBef>
                <a:spcPts val="0"/>
              </a:spcBef>
              <a:spcAft>
                <a:spcPts val="0"/>
              </a:spcAft>
              <a:buNone/>
            </a:pPr>
            <a:r>
              <a:t/>
            </a:r>
            <a:endParaRPr sz="1800">
              <a:latin typeface="Roboto"/>
              <a:ea typeface="Roboto"/>
              <a:cs typeface="Roboto"/>
              <a:sym typeface="Roboto"/>
            </a:endParaRPr>
          </a:p>
          <a:p>
            <a:pPr indent="0" lvl="0" marL="0" rtl="0" algn="l">
              <a:spcBef>
                <a:spcPts val="0"/>
              </a:spcBef>
              <a:spcAft>
                <a:spcPts val="0"/>
              </a:spcAft>
              <a:buNone/>
            </a:pPr>
            <a:r>
              <a:t/>
            </a:r>
            <a:endParaRPr sz="1800">
              <a:latin typeface="Roboto"/>
              <a:ea typeface="Roboto"/>
              <a:cs typeface="Roboto"/>
              <a:sym typeface="Roboto"/>
            </a:endParaRPr>
          </a:p>
          <a:p>
            <a:pPr indent="0" lvl="0" marL="0" rtl="0" algn="l">
              <a:spcBef>
                <a:spcPts val="0"/>
              </a:spcBef>
              <a:spcAft>
                <a:spcPts val="0"/>
              </a:spcAft>
              <a:buNone/>
            </a:pPr>
            <a:r>
              <a:rPr lang="en" sz="1800">
                <a:latin typeface="Roboto"/>
                <a:ea typeface="Roboto"/>
                <a:cs typeface="Roboto"/>
                <a:sym typeface="Roboto"/>
              </a:rPr>
              <a:t> </a:t>
            </a:r>
            <a:endParaRPr sz="1800">
              <a:latin typeface="Roboto"/>
              <a:ea typeface="Roboto"/>
              <a:cs typeface="Roboto"/>
              <a:sym typeface="Robo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pic>
        <p:nvPicPr>
          <p:cNvPr id="102" name="Google Shape;102;p18"/>
          <p:cNvPicPr preferRelativeResize="0"/>
          <p:nvPr/>
        </p:nvPicPr>
        <p:blipFill>
          <a:blip r:embed="rId3">
            <a:alphaModFix/>
          </a:blip>
          <a:stretch>
            <a:fillRect/>
          </a:stretch>
        </p:blipFill>
        <p:spPr>
          <a:xfrm>
            <a:off x="816775" y="152400"/>
            <a:ext cx="7510451" cy="48387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106" name="Shape 106"/>
        <p:cNvGrpSpPr/>
        <p:nvPr/>
      </p:nvGrpSpPr>
      <p:grpSpPr>
        <a:xfrm>
          <a:off x="0" y="0"/>
          <a:ext cx="0" cy="0"/>
          <a:chOff x="0" y="0"/>
          <a:chExt cx="0" cy="0"/>
        </a:xfrm>
      </p:grpSpPr>
      <p:sp>
        <p:nvSpPr>
          <p:cNvPr id="107" name="Google Shape;107;p19"/>
          <p:cNvSpPr txBox="1"/>
          <p:nvPr>
            <p:ph idx="1" type="body"/>
          </p:nvPr>
        </p:nvSpPr>
        <p:spPr>
          <a:xfrm>
            <a:off x="57150" y="4696825"/>
            <a:ext cx="8382000" cy="4467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Above is the </a:t>
            </a:r>
            <a:r>
              <a:rPr lang="en"/>
              <a:t>Heeresgeschichtliches</a:t>
            </a:r>
            <a:r>
              <a:rPr lang="en"/>
              <a:t> Museum’s </a:t>
            </a:r>
            <a:r>
              <a:rPr lang="en"/>
              <a:t>permanent</a:t>
            </a:r>
            <a:r>
              <a:rPr lang="en"/>
              <a:t> </a:t>
            </a:r>
            <a:r>
              <a:rPr lang="en"/>
              <a:t>exhibition</a:t>
            </a:r>
            <a:r>
              <a:rPr lang="en"/>
              <a:t> on the Sarajevo assassination.</a:t>
            </a:r>
            <a:endParaRPr/>
          </a:p>
        </p:txBody>
      </p:sp>
      <p:pic>
        <p:nvPicPr>
          <p:cNvPr id="108" name="Google Shape;108;p19"/>
          <p:cNvPicPr preferRelativeResize="0"/>
          <p:nvPr/>
        </p:nvPicPr>
        <p:blipFill>
          <a:blip r:embed="rId3">
            <a:alphaModFix/>
          </a:blip>
          <a:stretch>
            <a:fillRect/>
          </a:stretch>
        </p:blipFill>
        <p:spPr>
          <a:xfrm>
            <a:off x="160800" y="190000"/>
            <a:ext cx="4682573" cy="3120451"/>
          </a:xfrm>
          <a:prstGeom prst="rect">
            <a:avLst/>
          </a:prstGeom>
          <a:noFill/>
          <a:ln>
            <a:noFill/>
          </a:ln>
        </p:spPr>
      </p:pic>
      <p:pic>
        <p:nvPicPr>
          <p:cNvPr id="109" name="Google Shape;109;p19"/>
          <p:cNvPicPr preferRelativeResize="0"/>
          <p:nvPr/>
        </p:nvPicPr>
        <p:blipFill>
          <a:blip r:embed="rId4">
            <a:alphaModFix/>
          </a:blip>
          <a:stretch>
            <a:fillRect/>
          </a:stretch>
        </p:blipFill>
        <p:spPr>
          <a:xfrm>
            <a:off x="5809225" y="190000"/>
            <a:ext cx="3123551" cy="2076399"/>
          </a:xfrm>
          <a:prstGeom prst="rect">
            <a:avLst/>
          </a:prstGeom>
          <a:noFill/>
          <a:ln>
            <a:noFill/>
          </a:ln>
        </p:spPr>
      </p:pic>
      <p:pic>
        <p:nvPicPr>
          <p:cNvPr id="110" name="Google Shape;110;p19"/>
          <p:cNvPicPr preferRelativeResize="0"/>
          <p:nvPr/>
        </p:nvPicPr>
        <p:blipFill>
          <a:blip r:embed="rId5">
            <a:alphaModFix/>
          </a:blip>
          <a:stretch>
            <a:fillRect/>
          </a:stretch>
        </p:blipFill>
        <p:spPr>
          <a:xfrm>
            <a:off x="5070650" y="2471550"/>
            <a:ext cx="3288001" cy="19215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114" name="Shape 114"/>
        <p:cNvGrpSpPr/>
        <p:nvPr/>
      </p:nvGrpSpPr>
      <p:grpSpPr>
        <a:xfrm>
          <a:off x="0" y="0"/>
          <a:ext cx="0" cy="0"/>
          <a:chOff x="0" y="0"/>
          <a:chExt cx="0" cy="0"/>
        </a:xfrm>
      </p:grpSpPr>
      <p:sp>
        <p:nvSpPr>
          <p:cNvPr id="115" name="Google Shape;115;p20"/>
          <p:cNvSpPr txBox="1"/>
          <p:nvPr>
            <p:ph idx="1" type="body"/>
          </p:nvPr>
        </p:nvSpPr>
        <p:spPr>
          <a:xfrm>
            <a:off x="57150" y="4696825"/>
            <a:ext cx="8382000" cy="4467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Sosnosky’s </a:t>
            </a:r>
            <a:r>
              <a:rPr i="1" lang="en"/>
              <a:t>Austria-Hungary’s Balkan Politics Since 1866, </a:t>
            </a:r>
            <a:r>
              <a:rPr lang="en"/>
              <a:t>Vol. 2, 1914, page 388-391.</a:t>
            </a:r>
            <a:endParaRPr/>
          </a:p>
        </p:txBody>
      </p:sp>
      <p:pic>
        <p:nvPicPr>
          <p:cNvPr id="116" name="Google Shape;116;p20"/>
          <p:cNvPicPr preferRelativeResize="0"/>
          <p:nvPr/>
        </p:nvPicPr>
        <p:blipFill rotWithShape="1">
          <a:blip r:embed="rId3">
            <a:alphaModFix/>
          </a:blip>
          <a:srcRect b="7062" l="0" r="0" t="3203"/>
          <a:stretch/>
        </p:blipFill>
        <p:spPr>
          <a:xfrm>
            <a:off x="5927775" y="165275"/>
            <a:ext cx="3000500" cy="4332601"/>
          </a:xfrm>
          <a:prstGeom prst="rect">
            <a:avLst/>
          </a:prstGeom>
          <a:noFill/>
          <a:ln>
            <a:noFill/>
          </a:ln>
        </p:spPr>
      </p:pic>
      <p:sp>
        <p:nvSpPr>
          <p:cNvPr id="117" name="Google Shape;117;p20"/>
          <p:cNvSpPr txBox="1"/>
          <p:nvPr/>
        </p:nvSpPr>
        <p:spPr>
          <a:xfrm>
            <a:off x="167400" y="563975"/>
            <a:ext cx="5698200" cy="7572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latin typeface="Roboto"/>
                <a:ea typeface="Roboto"/>
                <a:cs typeface="Roboto"/>
                <a:sym typeface="Roboto"/>
              </a:rPr>
              <a:t>From Vol. 2’s Afterword “Retrospective and Outlook”</a:t>
            </a:r>
            <a:endParaRPr b="1" sz="1600">
              <a:latin typeface="Roboto"/>
              <a:ea typeface="Roboto"/>
              <a:cs typeface="Roboto"/>
              <a:sym typeface="Roboto"/>
            </a:endParaRPr>
          </a:p>
          <a:p>
            <a:pPr indent="0" lvl="0" marL="0" rtl="0" algn="l">
              <a:spcBef>
                <a:spcPts val="0"/>
              </a:spcBef>
              <a:spcAft>
                <a:spcPts val="0"/>
              </a:spcAft>
              <a:buNone/>
            </a:pPr>
            <a:r>
              <a:rPr lang="en" sz="1600">
                <a:latin typeface="Roboto"/>
                <a:ea typeface="Roboto"/>
                <a:cs typeface="Roboto"/>
                <a:sym typeface="Roboto"/>
              </a:rPr>
              <a:t>“The South Slavic Question is a matter of life and death for the Monarchy…Bosnia and Herzegovina should be united with Croatia-Slavonia and Dalmatia…forming a similar </a:t>
            </a:r>
            <a:r>
              <a:rPr lang="en" sz="1600">
                <a:latin typeface="Roboto"/>
                <a:ea typeface="Roboto"/>
                <a:cs typeface="Roboto"/>
                <a:sym typeface="Roboto"/>
              </a:rPr>
              <a:t>relationship</a:t>
            </a:r>
            <a:r>
              <a:rPr lang="en" sz="1600">
                <a:latin typeface="Roboto"/>
                <a:ea typeface="Roboto"/>
                <a:cs typeface="Roboto"/>
                <a:sym typeface="Roboto"/>
              </a:rPr>
              <a:t> to the monarchy as Hungary.” </a:t>
            </a:r>
            <a:endParaRPr sz="1600">
              <a:latin typeface="Roboto"/>
              <a:ea typeface="Roboto"/>
              <a:cs typeface="Roboto"/>
              <a:sym typeface="Roboto"/>
            </a:endParaRPr>
          </a:p>
          <a:p>
            <a:pPr indent="0" lvl="0" marL="0" rtl="0" algn="l">
              <a:spcBef>
                <a:spcPts val="0"/>
              </a:spcBef>
              <a:spcAft>
                <a:spcPts val="0"/>
              </a:spcAft>
              <a:buNone/>
            </a:pPr>
            <a:r>
              <a:t/>
            </a:r>
            <a:endParaRPr sz="1600">
              <a:latin typeface="Roboto"/>
              <a:ea typeface="Roboto"/>
              <a:cs typeface="Roboto"/>
              <a:sym typeface="Roboto"/>
            </a:endParaRPr>
          </a:p>
          <a:p>
            <a:pPr indent="0" lvl="0" marL="0" rtl="0" algn="l">
              <a:spcBef>
                <a:spcPts val="0"/>
              </a:spcBef>
              <a:spcAft>
                <a:spcPts val="0"/>
              </a:spcAft>
              <a:buNone/>
            </a:pPr>
            <a:r>
              <a:rPr lang="en" sz="1600">
                <a:latin typeface="Roboto"/>
                <a:ea typeface="Roboto"/>
                <a:cs typeface="Roboto"/>
                <a:sym typeface="Roboto"/>
              </a:rPr>
              <a:t>“If the Monarchy wants peace—and it must have peace, or else it will financially bleed out—there is only one solution: Serbia must disappear from the map…Questions like the Serbian one are not resolved at war tables but on the battlefield; not with the pen, but with </a:t>
            </a:r>
            <a:r>
              <a:rPr lang="en" sz="1600">
                <a:latin typeface="Roboto"/>
                <a:ea typeface="Roboto"/>
                <a:cs typeface="Roboto"/>
                <a:sym typeface="Roboto"/>
              </a:rPr>
              <a:t>the</a:t>
            </a:r>
            <a:r>
              <a:rPr lang="en" sz="1600">
                <a:latin typeface="Roboto"/>
                <a:ea typeface="Roboto"/>
                <a:cs typeface="Roboto"/>
                <a:sym typeface="Roboto"/>
              </a:rPr>
              <a:t> </a:t>
            </a:r>
            <a:r>
              <a:rPr lang="en" sz="1600">
                <a:latin typeface="Roboto"/>
                <a:ea typeface="Roboto"/>
                <a:cs typeface="Roboto"/>
                <a:sym typeface="Roboto"/>
              </a:rPr>
              <a:t>sword; not with ink, but with blood.” </a:t>
            </a:r>
            <a:endParaRPr sz="1600">
              <a:latin typeface="Roboto"/>
              <a:ea typeface="Roboto"/>
              <a:cs typeface="Roboto"/>
              <a:sym typeface="Roboto"/>
            </a:endParaRPr>
          </a:p>
          <a:p>
            <a:pPr indent="0" lvl="0" marL="0" rtl="0" algn="l">
              <a:spcBef>
                <a:spcPts val="0"/>
              </a:spcBef>
              <a:spcAft>
                <a:spcPts val="0"/>
              </a:spcAft>
              <a:buNone/>
            </a:pPr>
            <a:r>
              <a:t/>
            </a:r>
            <a:endParaRPr sz="1800">
              <a:latin typeface="Roboto"/>
              <a:ea typeface="Roboto"/>
              <a:cs typeface="Roboto"/>
              <a:sym typeface="Roboto"/>
            </a:endParaRPr>
          </a:p>
          <a:p>
            <a:pPr indent="0" lvl="0" marL="0" rtl="0" algn="l">
              <a:spcBef>
                <a:spcPts val="0"/>
              </a:spcBef>
              <a:spcAft>
                <a:spcPts val="0"/>
              </a:spcAft>
              <a:buNone/>
            </a:pPr>
            <a:r>
              <a:t/>
            </a:r>
            <a:endParaRPr sz="1800">
              <a:latin typeface="Roboto"/>
              <a:ea typeface="Roboto"/>
              <a:cs typeface="Roboto"/>
              <a:sym typeface="Roboto"/>
            </a:endParaRPr>
          </a:p>
          <a:p>
            <a:pPr indent="0" lvl="0" marL="0" rtl="0" algn="l">
              <a:spcBef>
                <a:spcPts val="0"/>
              </a:spcBef>
              <a:spcAft>
                <a:spcPts val="0"/>
              </a:spcAft>
              <a:buNone/>
            </a:pPr>
            <a:r>
              <a:t/>
            </a:r>
            <a:endParaRPr sz="1800">
              <a:solidFill>
                <a:schemeClr val="lt2"/>
              </a:solidFill>
              <a:latin typeface="Roboto"/>
              <a:ea typeface="Roboto"/>
              <a:cs typeface="Roboto"/>
              <a:sym typeface="Roboto"/>
            </a:endParaRPr>
          </a:p>
          <a:p>
            <a:pPr indent="0" lvl="0" marL="0" rtl="0" algn="l">
              <a:spcBef>
                <a:spcPts val="0"/>
              </a:spcBef>
              <a:spcAft>
                <a:spcPts val="0"/>
              </a:spcAft>
              <a:buNone/>
            </a:pPr>
            <a:r>
              <a:t/>
            </a:r>
            <a:endParaRPr sz="1800">
              <a:solidFill>
                <a:schemeClr val="lt2"/>
              </a:solidFill>
              <a:latin typeface="Roboto"/>
              <a:ea typeface="Roboto"/>
              <a:cs typeface="Roboto"/>
              <a:sym typeface="Roboto"/>
            </a:endParaRPr>
          </a:p>
          <a:p>
            <a:pPr indent="0" lvl="0" marL="0" rtl="0" algn="l">
              <a:spcBef>
                <a:spcPts val="0"/>
              </a:spcBef>
              <a:spcAft>
                <a:spcPts val="0"/>
              </a:spcAft>
              <a:buNone/>
            </a:pPr>
            <a:r>
              <a:t/>
            </a:r>
            <a:endParaRPr sz="1800">
              <a:solidFill>
                <a:schemeClr val="lt2"/>
              </a:solidFill>
              <a:latin typeface="Roboto"/>
              <a:ea typeface="Roboto"/>
              <a:cs typeface="Roboto"/>
              <a:sym typeface="Roboto"/>
            </a:endParaRPr>
          </a:p>
          <a:p>
            <a:pPr indent="0" lvl="0" marL="0" rtl="0" algn="l">
              <a:spcBef>
                <a:spcPts val="0"/>
              </a:spcBef>
              <a:spcAft>
                <a:spcPts val="0"/>
              </a:spcAft>
              <a:buNone/>
            </a:pPr>
            <a:r>
              <a:t/>
            </a:r>
            <a:endParaRPr sz="1800">
              <a:solidFill>
                <a:schemeClr val="lt2"/>
              </a:solidFill>
              <a:latin typeface="Roboto"/>
              <a:ea typeface="Roboto"/>
              <a:cs typeface="Roboto"/>
              <a:sym typeface="Roboto"/>
            </a:endParaRPr>
          </a:p>
          <a:p>
            <a:pPr indent="0" lvl="0" marL="0" rtl="0" algn="l">
              <a:spcBef>
                <a:spcPts val="0"/>
              </a:spcBef>
              <a:spcAft>
                <a:spcPts val="0"/>
              </a:spcAft>
              <a:buNone/>
            </a:pPr>
            <a:r>
              <a:t/>
            </a:r>
            <a:endParaRPr sz="1800">
              <a:solidFill>
                <a:schemeClr val="lt2"/>
              </a:solidFill>
              <a:latin typeface="Roboto"/>
              <a:ea typeface="Roboto"/>
              <a:cs typeface="Roboto"/>
              <a:sym typeface="Roboto"/>
            </a:endParaRPr>
          </a:p>
          <a:p>
            <a:pPr indent="0" lvl="0" marL="0" rtl="0" algn="l">
              <a:spcBef>
                <a:spcPts val="0"/>
              </a:spcBef>
              <a:spcAft>
                <a:spcPts val="0"/>
              </a:spcAft>
              <a:buNone/>
            </a:pPr>
            <a:r>
              <a:t/>
            </a:r>
            <a:endParaRPr sz="1800">
              <a:solidFill>
                <a:schemeClr val="lt2"/>
              </a:solidFill>
              <a:latin typeface="Roboto"/>
              <a:ea typeface="Roboto"/>
              <a:cs typeface="Roboto"/>
              <a:sym typeface="Roboto"/>
            </a:endParaRPr>
          </a:p>
          <a:p>
            <a:pPr indent="0" lvl="0" marL="0" rtl="0" algn="l">
              <a:spcBef>
                <a:spcPts val="0"/>
              </a:spcBef>
              <a:spcAft>
                <a:spcPts val="0"/>
              </a:spcAft>
              <a:buNone/>
            </a:pPr>
            <a:r>
              <a:t/>
            </a:r>
            <a:endParaRPr sz="1800">
              <a:solidFill>
                <a:schemeClr val="lt2"/>
              </a:solidFill>
              <a:latin typeface="Roboto"/>
              <a:ea typeface="Roboto"/>
              <a:cs typeface="Roboto"/>
              <a:sym typeface="Roboto"/>
            </a:endParaRPr>
          </a:p>
          <a:p>
            <a:pPr indent="0" lvl="0" marL="0" rtl="0" algn="l">
              <a:spcBef>
                <a:spcPts val="0"/>
              </a:spcBef>
              <a:spcAft>
                <a:spcPts val="0"/>
              </a:spcAft>
              <a:buNone/>
            </a:pPr>
            <a:r>
              <a:t/>
            </a:r>
            <a:endParaRPr sz="1800">
              <a:solidFill>
                <a:schemeClr val="lt2"/>
              </a:solidFill>
              <a:latin typeface="Roboto"/>
              <a:ea typeface="Roboto"/>
              <a:cs typeface="Roboto"/>
              <a:sym typeface="Roboto"/>
            </a:endParaRPr>
          </a:p>
          <a:p>
            <a:pPr indent="0" lvl="0" marL="0" rtl="0" algn="l">
              <a:spcBef>
                <a:spcPts val="0"/>
              </a:spcBef>
              <a:spcAft>
                <a:spcPts val="0"/>
              </a:spcAft>
              <a:buNone/>
            </a:pPr>
            <a:r>
              <a:t/>
            </a:r>
            <a:endParaRPr sz="1800">
              <a:solidFill>
                <a:schemeClr val="lt2"/>
              </a:solidFill>
              <a:latin typeface="Roboto"/>
              <a:ea typeface="Roboto"/>
              <a:cs typeface="Roboto"/>
              <a:sym typeface="Roboto"/>
            </a:endParaRPr>
          </a:p>
          <a:p>
            <a:pPr indent="0" lvl="0" marL="0" rtl="0" algn="l">
              <a:spcBef>
                <a:spcPts val="0"/>
              </a:spcBef>
              <a:spcAft>
                <a:spcPts val="0"/>
              </a:spcAft>
              <a:buNone/>
            </a:pPr>
            <a:r>
              <a:t/>
            </a:r>
            <a:endParaRPr sz="1800">
              <a:solidFill>
                <a:schemeClr val="lt2"/>
              </a:solidFill>
              <a:latin typeface="Roboto"/>
              <a:ea typeface="Roboto"/>
              <a:cs typeface="Roboto"/>
              <a:sym typeface="Roboto"/>
            </a:endParaRPr>
          </a:p>
          <a:p>
            <a:pPr indent="0" lvl="0" marL="0" rtl="0" algn="l">
              <a:spcBef>
                <a:spcPts val="0"/>
              </a:spcBef>
              <a:spcAft>
                <a:spcPts val="0"/>
              </a:spcAft>
              <a:buNone/>
            </a:pPr>
            <a:r>
              <a:t/>
            </a:r>
            <a:endParaRPr sz="1800">
              <a:solidFill>
                <a:schemeClr val="lt2"/>
              </a:solidFill>
              <a:latin typeface="Roboto"/>
              <a:ea typeface="Roboto"/>
              <a:cs typeface="Roboto"/>
              <a:sym typeface="Roboto"/>
            </a:endParaRPr>
          </a:p>
          <a:p>
            <a:pPr indent="0" lvl="0" marL="0" rtl="0" algn="l">
              <a:spcBef>
                <a:spcPts val="0"/>
              </a:spcBef>
              <a:spcAft>
                <a:spcPts val="0"/>
              </a:spcAft>
              <a:buNone/>
            </a:pPr>
            <a:r>
              <a:t/>
            </a:r>
            <a:endParaRPr sz="1800">
              <a:solidFill>
                <a:schemeClr val="lt2"/>
              </a:solidFill>
              <a:latin typeface="Roboto"/>
              <a:ea typeface="Roboto"/>
              <a:cs typeface="Roboto"/>
              <a:sym typeface="Roboto"/>
            </a:endParaRPr>
          </a:p>
          <a:p>
            <a:pPr indent="0" lvl="0" marL="0" rtl="0" algn="l">
              <a:spcBef>
                <a:spcPts val="0"/>
              </a:spcBef>
              <a:spcAft>
                <a:spcPts val="0"/>
              </a:spcAft>
              <a:buNone/>
            </a:pPr>
            <a:r>
              <a:t/>
            </a:r>
            <a:endParaRPr sz="1800">
              <a:solidFill>
                <a:schemeClr val="lt2"/>
              </a:solidFill>
              <a:latin typeface="Roboto"/>
              <a:ea typeface="Roboto"/>
              <a:cs typeface="Roboto"/>
              <a:sym typeface="Roboto"/>
            </a:endParaRPr>
          </a:p>
          <a:p>
            <a:pPr indent="0" lvl="0" marL="0" rtl="0" algn="l">
              <a:spcBef>
                <a:spcPts val="0"/>
              </a:spcBef>
              <a:spcAft>
                <a:spcPts val="0"/>
              </a:spcAft>
              <a:buNone/>
            </a:pPr>
            <a:r>
              <a:t/>
            </a:r>
            <a:endParaRPr sz="1800">
              <a:solidFill>
                <a:schemeClr val="lt2"/>
              </a:solidFill>
              <a:latin typeface="Roboto"/>
              <a:ea typeface="Roboto"/>
              <a:cs typeface="Roboto"/>
              <a:sym typeface="Roboto"/>
            </a:endParaRPr>
          </a:p>
        </p:txBody>
      </p:sp>
      <p:cxnSp>
        <p:nvCxnSpPr>
          <p:cNvPr id="118" name="Google Shape;118;p20"/>
          <p:cNvCxnSpPr/>
          <p:nvPr/>
        </p:nvCxnSpPr>
        <p:spPr>
          <a:xfrm flipH="1" rot="10800000">
            <a:off x="6440600" y="4182600"/>
            <a:ext cx="2420400" cy="8400"/>
          </a:xfrm>
          <a:prstGeom prst="straightConnector1">
            <a:avLst/>
          </a:prstGeom>
          <a:noFill/>
          <a:ln cap="flat" cmpd="sng" w="9525">
            <a:solidFill>
              <a:srgbClr val="FF0000"/>
            </a:solidFill>
            <a:prstDash val="solid"/>
            <a:round/>
            <a:headEnd len="med" w="med" type="none"/>
            <a:tailEnd len="med" w="med" type="non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122" name="Shape 122"/>
        <p:cNvGrpSpPr/>
        <p:nvPr/>
      </p:nvGrpSpPr>
      <p:grpSpPr>
        <a:xfrm>
          <a:off x="0" y="0"/>
          <a:ext cx="0" cy="0"/>
          <a:chOff x="0" y="0"/>
          <a:chExt cx="0" cy="0"/>
        </a:xfrm>
      </p:grpSpPr>
      <p:sp>
        <p:nvSpPr>
          <p:cNvPr id="123" name="Google Shape;123;p21"/>
          <p:cNvSpPr txBox="1"/>
          <p:nvPr>
            <p:ph idx="1" type="body"/>
          </p:nvPr>
        </p:nvSpPr>
        <p:spPr>
          <a:xfrm>
            <a:off x="57150" y="4696825"/>
            <a:ext cx="8382000" cy="4467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Austrian artillery unit in the Dolomites, after Italy enters the War April 26, 1915, from the Österreichische Mediathek. </a:t>
            </a:r>
            <a:endParaRPr/>
          </a:p>
        </p:txBody>
      </p:sp>
      <p:pic>
        <p:nvPicPr>
          <p:cNvPr id="124" name="Google Shape;124;p21"/>
          <p:cNvPicPr preferRelativeResize="0"/>
          <p:nvPr/>
        </p:nvPicPr>
        <p:blipFill>
          <a:blip r:embed="rId3">
            <a:alphaModFix/>
          </a:blip>
          <a:stretch>
            <a:fillRect/>
          </a:stretch>
        </p:blipFill>
        <p:spPr>
          <a:xfrm>
            <a:off x="617600" y="152425"/>
            <a:ext cx="7908810" cy="439202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1A237E"/>
      </a:accent5>
      <a:accent6>
        <a:srgbClr val="F4B400"/>
      </a:accent6>
      <a:hlink>
        <a:srgbClr val="1A237E"/>
      </a:hlink>
      <a:folHlink>
        <a:srgbClr val="1A237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