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8" r:id="rId3"/>
    <p:sldId id="261" r:id="rId4"/>
    <p:sldId id="262" r:id="rId5"/>
    <p:sldId id="263" r:id="rId6"/>
    <p:sldId id="264" r:id="rId7"/>
    <p:sldId id="266" r:id="rId8"/>
    <p:sldId id="256" r:id="rId9"/>
    <p:sldId id="267" r:id="rId10"/>
    <p:sldId id="265" r:id="rId11"/>
    <p:sldId id="268" r:id="rId12"/>
    <p:sldId id="269" r:id="rId13"/>
    <p:sldId id="270" r:id="rId14"/>
    <p:sldId id="271" r:id="rId15"/>
    <p:sldId id="273" r:id="rId16"/>
    <p:sldId id="272" r:id="rId17"/>
    <p:sldId id="274" r:id="rId18"/>
    <p:sldId id="275" r:id="rId19"/>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E95F96-60CC-404C-8A84-6FC6DD45516E}" v="29" dt="2024-12-05T10:41:54.2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134"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man uzgur" userId="2acff79d2c9d1577" providerId="LiveId" clId="{0EE95F96-60CC-404C-8A84-6FC6DD45516E}"/>
    <pc:docChg chg="undo custSel addSld delSld modSld sldOrd">
      <pc:chgData name="osman uzgur" userId="2acff79d2c9d1577" providerId="LiveId" clId="{0EE95F96-60CC-404C-8A84-6FC6DD45516E}" dt="2024-12-05T10:42:13.549" v="777" actId="1076"/>
      <pc:docMkLst>
        <pc:docMk/>
      </pc:docMkLst>
      <pc:sldChg chg="addSp delSp modSp new mod ord setBg">
        <pc:chgData name="osman uzgur" userId="2acff79d2c9d1577" providerId="LiveId" clId="{0EE95F96-60CC-404C-8A84-6FC6DD45516E}" dt="2024-12-02T00:41:23.881" v="409"/>
        <pc:sldMkLst>
          <pc:docMk/>
          <pc:sldMk cId="1027415294" sldId="256"/>
        </pc:sldMkLst>
        <pc:spChg chg="del mod">
          <ac:chgData name="osman uzgur" userId="2acff79d2c9d1577" providerId="LiveId" clId="{0EE95F96-60CC-404C-8A84-6FC6DD45516E}" dt="2024-12-01T21:34:55.297" v="198" actId="478"/>
          <ac:spMkLst>
            <pc:docMk/>
            <pc:sldMk cId="1027415294" sldId="256"/>
            <ac:spMk id="2" creationId="{C266463B-2FF4-A698-C58A-89BBD820D012}"/>
          </ac:spMkLst>
        </pc:spChg>
        <pc:spChg chg="del mod">
          <ac:chgData name="osman uzgur" userId="2acff79d2c9d1577" providerId="LiveId" clId="{0EE95F96-60CC-404C-8A84-6FC6DD45516E}" dt="2024-12-01T21:34:59.238" v="200" actId="478"/>
          <ac:spMkLst>
            <pc:docMk/>
            <pc:sldMk cId="1027415294" sldId="256"/>
            <ac:spMk id="3" creationId="{E13AF6AB-0336-F054-A93E-B0E4516D8036}"/>
          </ac:spMkLst>
        </pc:spChg>
        <pc:spChg chg="add">
          <ac:chgData name="osman uzgur" userId="2acff79d2c9d1577" providerId="LiveId" clId="{0EE95F96-60CC-404C-8A84-6FC6DD45516E}" dt="2024-12-01T21:29:00.538" v="78" actId="26606"/>
          <ac:spMkLst>
            <pc:docMk/>
            <pc:sldMk cId="1027415294" sldId="256"/>
            <ac:spMk id="10" creationId="{6F828D28-8E09-41CC-8229-3070B5467A96}"/>
          </ac:spMkLst>
        </pc:spChg>
        <pc:spChg chg="add">
          <ac:chgData name="osman uzgur" userId="2acff79d2c9d1577" providerId="LiveId" clId="{0EE95F96-60CC-404C-8A84-6FC6DD45516E}" dt="2024-12-01T21:29:00.538" v="78" actId="26606"/>
          <ac:spMkLst>
            <pc:docMk/>
            <pc:sldMk cId="1027415294" sldId="256"/>
            <ac:spMk id="12" creationId="{D5B012D8-7F27-4758-9AC6-C889B154BD73}"/>
          </ac:spMkLst>
        </pc:spChg>
        <pc:spChg chg="add">
          <ac:chgData name="osman uzgur" userId="2acff79d2c9d1577" providerId="LiveId" clId="{0EE95F96-60CC-404C-8A84-6FC6DD45516E}" dt="2024-12-01T21:29:00.538" v="78" actId="26606"/>
          <ac:spMkLst>
            <pc:docMk/>
            <pc:sldMk cId="1027415294" sldId="256"/>
            <ac:spMk id="14" creationId="{4063B759-00FC-46D1-9898-8E8625268FAF}"/>
          </ac:spMkLst>
        </pc:spChg>
        <pc:picChg chg="add mod ord">
          <ac:chgData name="osman uzgur" userId="2acff79d2c9d1577" providerId="LiveId" clId="{0EE95F96-60CC-404C-8A84-6FC6DD45516E}" dt="2024-12-01T21:29:00.538" v="78" actId="26606"/>
          <ac:picMkLst>
            <pc:docMk/>
            <pc:sldMk cId="1027415294" sldId="256"/>
            <ac:picMk id="5" creationId="{D398BDA2-9FD0-11E3-1322-61AEF5B72BA1}"/>
          </ac:picMkLst>
        </pc:picChg>
      </pc:sldChg>
      <pc:sldChg chg="addSp delSp modSp new mod setBg">
        <pc:chgData name="osman uzgur" userId="2acff79d2c9d1577" providerId="LiveId" clId="{0EE95F96-60CC-404C-8A84-6FC6DD45516E}" dt="2024-12-02T00:52:23.135" v="489" actId="27636"/>
        <pc:sldMkLst>
          <pc:docMk/>
          <pc:sldMk cId="502289862" sldId="257"/>
        </pc:sldMkLst>
        <pc:spChg chg="mod ord">
          <ac:chgData name="osman uzgur" userId="2acff79d2c9d1577" providerId="LiveId" clId="{0EE95F96-60CC-404C-8A84-6FC6DD45516E}" dt="2024-12-02T00:52:23.135" v="489" actId="27636"/>
          <ac:spMkLst>
            <pc:docMk/>
            <pc:sldMk cId="502289862" sldId="257"/>
            <ac:spMk id="2" creationId="{C8D95DCF-BFEB-B0A3-EFE5-FA02AF0B1364}"/>
          </ac:spMkLst>
        </pc:spChg>
        <pc:spChg chg="del">
          <ac:chgData name="osman uzgur" userId="2acff79d2c9d1577" providerId="LiveId" clId="{0EE95F96-60CC-404C-8A84-6FC6DD45516E}" dt="2024-12-01T21:31:34.091" v="177" actId="931"/>
          <ac:spMkLst>
            <pc:docMk/>
            <pc:sldMk cId="502289862" sldId="257"/>
            <ac:spMk id="3" creationId="{FCD39C1B-51B7-5DC4-8B41-450A6FDB39D2}"/>
          </ac:spMkLst>
        </pc:spChg>
        <pc:spChg chg="add del">
          <ac:chgData name="osman uzgur" userId="2acff79d2c9d1577" providerId="LiveId" clId="{0EE95F96-60CC-404C-8A84-6FC6DD45516E}" dt="2024-12-01T21:32:22.551" v="184" actId="26606"/>
          <ac:spMkLst>
            <pc:docMk/>
            <pc:sldMk cId="502289862" sldId="257"/>
            <ac:spMk id="9" creationId="{D333F96F-ABA7-1FCF-DC42-A78D1EF1BAC1}"/>
          </ac:spMkLst>
        </pc:spChg>
        <pc:spChg chg="add del">
          <ac:chgData name="osman uzgur" userId="2acff79d2c9d1577" providerId="LiveId" clId="{0EE95F96-60CC-404C-8A84-6FC6DD45516E}" dt="2024-12-01T21:32:22.551" v="184" actId="26606"/>
          <ac:spMkLst>
            <pc:docMk/>
            <pc:sldMk cId="502289862" sldId="257"/>
            <ac:spMk id="12" creationId="{04812C46-200A-4DEB-A05E-3ED6C68C2387}"/>
          </ac:spMkLst>
        </pc:spChg>
        <pc:spChg chg="add del">
          <ac:chgData name="osman uzgur" userId="2acff79d2c9d1577" providerId="LiveId" clId="{0EE95F96-60CC-404C-8A84-6FC6DD45516E}" dt="2024-12-01T21:32:22.551" v="184" actId="26606"/>
          <ac:spMkLst>
            <pc:docMk/>
            <pc:sldMk cId="502289862" sldId="257"/>
            <ac:spMk id="14" creationId="{D1EA859B-E555-4109-94F3-6700E046E008}"/>
          </ac:spMkLst>
        </pc:spChg>
        <pc:spChg chg="add del">
          <ac:chgData name="osman uzgur" userId="2acff79d2c9d1577" providerId="LiveId" clId="{0EE95F96-60CC-404C-8A84-6FC6DD45516E}" dt="2024-12-01T21:32:30.050" v="186" actId="26606"/>
          <ac:spMkLst>
            <pc:docMk/>
            <pc:sldMk cId="502289862" sldId="257"/>
            <ac:spMk id="16" creationId="{3F0BE7ED-7814-4273-B18A-F26CC0380380}"/>
          </ac:spMkLst>
        </pc:spChg>
        <pc:spChg chg="add del">
          <ac:chgData name="osman uzgur" userId="2acff79d2c9d1577" providerId="LiveId" clId="{0EE95F96-60CC-404C-8A84-6FC6DD45516E}" dt="2024-12-01T21:32:30.050" v="186" actId="26606"/>
          <ac:spMkLst>
            <pc:docMk/>
            <pc:sldMk cId="502289862" sldId="257"/>
            <ac:spMk id="17" creationId="{3AFE8227-C443-417B-BA91-520EB1EF4559}"/>
          </ac:spMkLst>
        </pc:spChg>
        <pc:spChg chg="add del">
          <ac:chgData name="osman uzgur" userId="2acff79d2c9d1577" providerId="LiveId" clId="{0EE95F96-60CC-404C-8A84-6FC6DD45516E}" dt="2024-12-01T21:32:30.050" v="186" actId="26606"/>
          <ac:spMkLst>
            <pc:docMk/>
            <pc:sldMk cId="502289862" sldId="257"/>
            <ac:spMk id="18" creationId="{2068A8CC-9542-E476-4C9F-C468A8F29D5D}"/>
          </ac:spMkLst>
        </pc:spChg>
        <pc:spChg chg="add del">
          <ac:chgData name="osman uzgur" userId="2acff79d2c9d1577" providerId="LiveId" clId="{0EE95F96-60CC-404C-8A84-6FC6DD45516E}" dt="2024-12-01T21:32:30.050" v="186" actId="26606"/>
          <ac:spMkLst>
            <pc:docMk/>
            <pc:sldMk cId="502289862" sldId="257"/>
            <ac:spMk id="19" creationId="{907741FC-B544-4A6E-B831-6789D042333D}"/>
          </ac:spMkLst>
        </pc:spChg>
        <pc:spChg chg="add del">
          <ac:chgData name="osman uzgur" userId="2acff79d2c9d1577" providerId="LiveId" clId="{0EE95F96-60CC-404C-8A84-6FC6DD45516E}" dt="2024-12-01T21:33:41.174" v="195" actId="26606"/>
          <ac:spMkLst>
            <pc:docMk/>
            <pc:sldMk cId="502289862" sldId="257"/>
            <ac:spMk id="21" creationId="{C0A1ED06-4733-4020-9C60-81D4D801408D}"/>
          </ac:spMkLst>
        </pc:spChg>
        <pc:spChg chg="add del">
          <ac:chgData name="osman uzgur" userId="2acff79d2c9d1577" providerId="LiveId" clId="{0EE95F96-60CC-404C-8A84-6FC6DD45516E}" dt="2024-12-01T21:33:41.174" v="195" actId="26606"/>
          <ac:spMkLst>
            <pc:docMk/>
            <pc:sldMk cId="502289862" sldId="257"/>
            <ac:spMk id="22" creationId="{B0CA3509-3AF9-45FE-93ED-57BB5D5E8E07}"/>
          </ac:spMkLst>
        </pc:spChg>
        <pc:spChg chg="add del">
          <ac:chgData name="osman uzgur" userId="2acff79d2c9d1577" providerId="LiveId" clId="{0EE95F96-60CC-404C-8A84-6FC6DD45516E}" dt="2024-12-01T21:33:41.174" v="195" actId="26606"/>
          <ac:spMkLst>
            <pc:docMk/>
            <pc:sldMk cId="502289862" sldId="257"/>
            <ac:spMk id="23" creationId="{DA1D2B4B-74A4-7718-B585-7D2C963822EA}"/>
          </ac:spMkLst>
        </pc:spChg>
        <pc:spChg chg="add del">
          <ac:chgData name="osman uzgur" userId="2acff79d2c9d1577" providerId="LiveId" clId="{0EE95F96-60CC-404C-8A84-6FC6DD45516E}" dt="2024-12-01T21:33:37.257" v="192" actId="26606"/>
          <ac:spMkLst>
            <pc:docMk/>
            <pc:sldMk cId="502289862" sldId="257"/>
            <ac:spMk id="28" creationId="{94714483-7072-431F-9DBE-87F44E4D44BC}"/>
          </ac:spMkLst>
        </pc:spChg>
        <pc:spChg chg="add del">
          <ac:chgData name="osman uzgur" userId="2acff79d2c9d1577" providerId="LiveId" clId="{0EE95F96-60CC-404C-8A84-6FC6DD45516E}" dt="2024-12-01T21:33:37.257" v="192" actId="26606"/>
          <ac:spMkLst>
            <pc:docMk/>
            <pc:sldMk cId="502289862" sldId="257"/>
            <ac:spMk id="30" creationId="{495892E1-F4A5-4991-AC52-4F417B14A2A2}"/>
          </ac:spMkLst>
        </pc:spChg>
        <pc:spChg chg="add del">
          <ac:chgData name="osman uzgur" userId="2acff79d2c9d1577" providerId="LiveId" clId="{0EE95F96-60CC-404C-8A84-6FC6DD45516E}" dt="2024-12-01T21:33:37.257" v="192" actId="26606"/>
          <ac:spMkLst>
            <pc:docMk/>
            <pc:sldMk cId="502289862" sldId="257"/>
            <ac:spMk id="40" creationId="{E2683E3F-F855-4549-84F8-42064EC0F247}"/>
          </ac:spMkLst>
        </pc:spChg>
        <pc:spChg chg="add del">
          <ac:chgData name="osman uzgur" userId="2acff79d2c9d1577" providerId="LiveId" clId="{0EE95F96-60CC-404C-8A84-6FC6DD45516E}" dt="2024-12-01T21:33:37.257" v="192" actId="26606"/>
          <ac:spMkLst>
            <pc:docMk/>
            <pc:sldMk cId="502289862" sldId="257"/>
            <ac:spMk id="48" creationId="{832F3179-0CD5-40C8-9939-D8355006F7BA}"/>
          </ac:spMkLst>
        </pc:spChg>
        <pc:spChg chg="add del">
          <ac:chgData name="osman uzgur" userId="2acff79d2c9d1577" providerId="LiveId" clId="{0EE95F96-60CC-404C-8A84-6FC6DD45516E}" dt="2024-12-01T21:33:41.164" v="194" actId="26606"/>
          <ac:spMkLst>
            <pc:docMk/>
            <pc:sldMk cId="502289862" sldId="257"/>
            <ac:spMk id="56" creationId="{21A75659-5A6F-4F77-9679-678A00B9D8DC}"/>
          </ac:spMkLst>
        </pc:spChg>
        <pc:spChg chg="add del">
          <ac:chgData name="osman uzgur" userId="2acff79d2c9d1577" providerId="LiveId" clId="{0EE95F96-60CC-404C-8A84-6FC6DD45516E}" dt="2024-12-01T21:33:41.164" v="194" actId="26606"/>
          <ac:spMkLst>
            <pc:docMk/>
            <pc:sldMk cId="502289862" sldId="257"/>
            <ac:spMk id="57" creationId="{E30A3A45-140E-431E-AED0-07EF836310B3}"/>
          </ac:spMkLst>
        </pc:spChg>
        <pc:spChg chg="add del">
          <ac:chgData name="osman uzgur" userId="2acff79d2c9d1577" providerId="LiveId" clId="{0EE95F96-60CC-404C-8A84-6FC6DD45516E}" dt="2024-12-01T21:33:41.164" v="194" actId="26606"/>
          <ac:spMkLst>
            <pc:docMk/>
            <pc:sldMk cId="502289862" sldId="257"/>
            <ac:spMk id="58" creationId="{55D4142C-5077-457F-A6AD-3FECFDB39685}"/>
          </ac:spMkLst>
        </pc:spChg>
        <pc:spChg chg="add del">
          <ac:chgData name="osman uzgur" userId="2acff79d2c9d1577" providerId="LiveId" clId="{0EE95F96-60CC-404C-8A84-6FC6DD45516E}" dt="2024-12-01T21:33:41.164" v="194" actId="26606"/>
          <ac:spMkLst>
            <pc:docMk/>
            <pc:sldMk cId="502289862" sldId="257"/>
            <ac:spMk id="59" creationId="{7A5F0580-5EE9-419F-96EE-B6529EF6E7D0}"/>
          </ac:spMkLst>
        </pc:spChg>
        <pc:spChg chg="add del">
          <ac:chgData name="osman uzgur" userId="2acff79d2c9d1577" providerId="LiveId" clId="{0EE95F96-60CC-404C-8A84-6FC6DD45516E}" dt="2024-12-01T21:33:41.164" v="194" actId="26606"/>
          <ac:spMkLst>
            <pc:docMk/>
            <pc:sldMk cId="502289862" sldId="257"/>
            <ac:spMk id="60" creationId="{DA1D2B4B-74A4-7718-B585-7D2C963822EA}"/>
          </ac:spMkLst>
        </pc:spChg>
        <pc:spChg chg="add">
          <ac:chgData name="osman uzgur" userId="2acff79d2c9d1577" providerId="LiveId" clId="{0EE95F96-60CC-404C-8A84-6FC6DD45516E}" dt="2024-12-01T21:33:41.174" v="195" actId="26606"/>
          <ac:spMkLst>
            <pc:docMk/>
            <pc:sldMk cId="502289862" sldId="257"/>
            <ac:spMk id="62" creationId="{37C89E4B-3C9F-44B9-8B86-D9E3D112D8EC}"/>
          </ac:spMkLst>
        </pc:spChg>
        <pc:grpChg chg="add del">
          <ac:chgData name="osman uzgur" userId="2acff79d2c9d1577" providerId="LiveId" clId="{0EE95F96-60CC-404C-8A84-6FC6DD45516E}" dt="2024-12-01T21:33:37.257" v="192" actId="26606"/>
          <ac:grpSpMkLst>
            <pc:docMk/>
            <pc:sldMk cId="502289862" sldId="257"/>
            <ac:grpSpMk id="32" creationId="{ACF597F8-76AA-44FA-8E6A-06223B66C0DD}"/>
          </ac:grpSpMkLst>
        </pc:grpChg>
        <pc:grpChg chg="add del">
          <ac:chgData name="osman uzgur" userId="2acff79d2c9d1577" providerId="LiveId" clId="{0EE95F96-60CC-404C-8A84-6FC6DD45516E}" dt="2024-12-01T21:33:37.257" v="192" actId="26606"/>
          <ac:grpSpMkLst>
            <pc:docMk/>
            <pc:sldMk cId="502289862" sldId="257"/>
            <ac:grpSpMk id="42" creationId="{8FC90B1E-0223-4440-AF22-8F32F6F0C7D2}"/>
          </ac:grpSpMkLst>
        </pc:grpChg>
        <pc:grpChg chg="add del">
          <ac:chgData name="osman uzgur" userId="2acff79d2c9d1577" providerId="LiveId" clId="{0EE95F96-60CC-404C-8A84-6FC6DD45516E}" dt="2024-12-01T21:33:37.257" v="192" actId="26606"/>
          <ac:grpSpMkLst>
            <pc:docMk/>
            <pc:sldMk cId="502289862" sldId="257"/>
            <ac:grpSpMk id="50" creationId="{11CE155D-684B-4F5E-B835-C52765E310E7}"/>
          </ac:grpSpMkLst>
        </pc:grpChg>
        <pc:picChg chg="add mod">
          <ac:chgData name="osman uzgur" userId="2acff79d2c9d1577" providerId="LiveId" clId="{0EE95F96-60CC-404C-8A84-6FC6DD45516E}" dt="2024-12-01T21:33:54.655" v="196" actId="1076"/>
          <ac:picMkLst>
            <pc:docMk/>
            <pc:sldMk cId="502289862" sldId="257"/>
            <ac:picMk id="5" creationId="{ED8DA90F-2CD3-10B7-BE76-2097BAACCB9A}"/>
          </ac:picMkLst>
        </pc:picChg>
        <pc:cxnChg chg="add del">
          <ac:chgData name="osman uzgur" userId="2acff79d2c9d1577" providerId="LiveId" clId="{0EE95F96-60CC-404C-8A84-6FC6DD45516E}" dt="2024-12-01T21:32:12.303" v="182" actId="26606"/>
          <ac:cxnSpMkLst>
            <pc:docMk/>
            <pc:sldMk cId="502289862" sldId="257"/>
            <ac:cxnSpMk id="10" creationId="{33193FD5-6A49-7562-EA76-F15D42E15804}"/>
          </ac:cxnSpMkLst>
        </pc:cxnChg>
        <pc:cxnChg chg="add">
          <ac:chgData name="osman uzgur" userId="2acff79d2c9d1577" providerId="LiveId" clId="{0EE95F96-60CC-404C-8A84-6FC6DD45516E}" dt="2024-12-01T21:33:41.174" v="195" actId="26606"/>
          <ac:cxnSpMkLst>
            <pc:docMk/>
            <pc:sldMk cId="502289862" sldId="257"/>
            <ac:cxnSpMk id="63" creationId="{AA2EAA10-076F-46BD-8F0F-B9A2FB77A85C}"/>
          </ac:cxnSpMkLst>
        </pc:cxnChg>
        <pc:cxnChg chg="add">
          <ac:chgData name="osman uzgur" userId="2acff79d2c9d1577" providerId="LiveId" clId="{0EE95F96-60CC-404C-8A84-6FC6DD45516E}" dt="2024-12-01T21:33:41.174" v="195" actId="26606"/>
          <ac:cxnSpMkLst>
            <pc:docMk/>
            <pc:sldMk cId="502289862" sldId="257"/>
            <ac:cxnSpMk id="64" creationId="{D891E407-403B-4764-86C9-33A56D3BCAA3}"/>
          </ac:cxnSpMkLst>
        </pc:cxnChg>
      </pc:sldChg>
      <pc:sldChg chg="addSp modSp new mod setBg">
        <pc:chgData name="osman uzgur" userId="2acff79d2c9d1577" providerId="LiveId" clId="{0EE95F96-60CC-404C-8A84-6FC6DD45516E}" dt="2024-12-01T21:51:05.440" v="243" actId="2711"/>
        <pc:sldMkLst>
          <pc:docMk/>
          <pc:sldMk cId="3569372882" sldId="258"/>
        </pc:sldMkLst>
        <pc:spChg chg="mod">
          <ac:chgData name="osman uzgur" userId="2acff79d2c9d1577" providerId="LiveId" clId="{0EE95F96-60CC-404C-8A84-6FC6DD45516E}" dt="2024-12-01T21:50:44.305" v="239" actId="26606"/>
          <ac:spMkLst>
            <pc:docMk/>
            <pc:sldMk cId="3569372882" sldId="258"/>
            <ac:spMk id="2" creationId="{0FA1A875-1CCA-7B95-1D3E-3A0E35FB4DCE}"/>
          </ac:spMkLst>
        </pc:spChg>
        <pc:spChg chg="mod">
          <ac:chgData name="osman uzgur" userId="2acff79d2c9d1577" providerId="LiveId" clId="{0EE95F96-60CC-404C-8A84-6FC6DD45516E}" dt="2024-12-01T21:51:05.440" v="243" actId="2711"/>
          <ac:spMkLst>
            <pc:docMk/>
            <pc:sldMk cId="3569372882" sldId="258"/>
            <ac:spMk id="3" creationId="{672D4109-960F-7B7E-02A8-048B9A932035}"/>
          </ac:spMkLst>
        </pc:spChg>
        <pc:spChg chg="add">
          <ac:chgData name="osman uzgur" userId="2acff79d2c9d1577" providerId="LiveId" clId="{0EE95F96-60CC-404C-8A84-6FC6DD45516E}" dt="2024-12-01T21:50:44.305" v="239" actId="26606"/>
          <ac:spMkLst>
            <pc:docMk/>
            <pc:sldMk cId="3569372882" sldId="258"/>
            <ac:spMk id="8" creationId="{B6CDA21F-E7AF-4C75-8395-33F58D5B0E45}"/>
          </ac:spMkLst>
        </pc:spChg>
        <pc:spChg chg="add">
          <ac:chgData name="osman uzgur" userId="2acff79d2c9d1577" providerId="LiveId" clId="{0EE95F96-60CC-404C-8A84-6FC6DD45516E}" dt="2024-12-01T21:50:44.305" v="239" actId="26606"/>
          <ac:spMkLst>
            <pc:docMk/>
            <pc:sldMk cId="3569372882" sldId="258"/>
            <ac:spMk id="15" creationId="{D5B0017B-2ECA-49AF-B397-DC140825DF8D}"/>
          </ac:spMkLst>
        </pc:spChg>
        <pc:grpChg chg="add">
          <ac:chgData name="osman uzgur" userId="2acff79d2c9d1577" providerId="LiveId" clId="{0EE95F96-60CC-404C-8A84-6FC6DD45516E}" dt="2024-12-01T21:50:44.305" v="239" actId="26606"/>
          <ac:grpSpMkLst>
            <pc:docMk/>
            <pc:sldMk cId="3569372882" sldId="258"/>
            <ac:grpSpMk id="10" creationId="{AE1C45F0-260A-458C-96ED-C1F6D2151219}"/>
          </ac:grpSpMkLst>
        </pc:grpChg>
        <pc:cxnChg chg="add">
          <ac:chgData name="osman uzgur" userId="2acff79d2c9d1577" providerId="LiveId" clId="{0EE95F96-60CC-404C-8A84-6FC6DD45516E}" dt="2024-12-01T21:50:44.305" v="239" actId="26606"/>
          <ac:cxnSpMkLst>
            <pc:docMk/>
            <pc:sldMk cId="3569372882" sldId="258"/>
            <ac:cxnSpMk id="17" creationId="{6CF1BAF6-AD41-4082-B212-8A1F9A2E8779}"/>
          </ac:cxnSpMkLst>
        </pc:cxnChg>
      </pc:sldChg>
      <pc:sldChg chg="addSp delSp modSp new del mod setBg">
        <pc:chgData name="osman uzgur" userId="2acff79d2c9d1577" providerId="LiveId" clId="{0EE95F96-60CC-404C-8A84-6FC6DD45516E}" dt="2024-12-01T21:52:54.899" v="257" actId="2696"/>
        <pc:sldMkLst>
          <pc:docMk/>
          <pc:sldMk cId="3660242685" sldId="259"/>
        </pc:sldMkLst>
        <pc:spChg chg="del mod">
          <ac:chgData name="osman uzgur" userId="2acff79d2c9d1577" providerId="LiveId" clId="{0EE95F96-60CC-404C-8A84-6FC6DD45516E}" dt="2024-12-01T21:52:37.370" v="255" actId="478"/>
          <ac:spMkLst>
            <pc:docMk/>
            <pc:sldMk cId="3660242685" sldId="259"/>
            <ac:spMk id="2" creationId="{36639786-8630-BFD8-2132-83BBE26FFD7A}"/>
          </ac:spMkLst>
        </pc:spChg>
        <pc:spChg chg="del">
          <ac:chgData name="osman uzgur" userId="2acff79d2c9d1577" providerId="LiveId" clId="{0EE95F96-60CC-404C-8A84-6FC6DD45516E}" dt="2024-12-01T21:52:20.556" v="244" actId="931"/>
          <ac:spMkLst>
            <pc:docMk/>
            <pc:sldMk cId="3660242685" sldId="259"/>
            <ac:spMk id="3" creationId="{F5E32AAA-374F-A08E-4EA5-44DDA80B31C2}"/>
          </ac:spMkLst>
        </pc:spChg>
        <pc:spChg chg="add mod">
          <ac:chgData name="osman uzgur" userId="2acff79d2c9d1577" providerId="LiveId" clId="{0EE95F96-60CC-404C-8A84-6FC6DD45516E}" dt="2024-12-01T21:52:40.727" v="256" actId="26606"/>
          <ac:spMkLst>
            <pc:docMk/>
            <pc:sldMk cId="3660242685" sldId="259"/>
            <ac:spMk id="13" creationId="{1FEA5DC5-7F10-06F6-5516-03FD0C7D216C}"/>
          </ac:spMkLst>
        </pc:spChg>
        <pc:spChg chg="add del">
          <ac:chgData name="osman uzgur" userId="2acff79d2c9d1577" providerId="LiveId" clId="{0EE95F96-60CC-404C-8A84-6FC6DD45516E}" dt="2024-12-01T21:52:33.381" v="252" actId="26606"/>
          <ac:spMkLst>
            <pc:docMk/>
            <pc:sldMk cId="3660242685" sldId="259"/>
            <ac:spMk id="14" creationId="{E3BF711F-F9A0-4EA4-B156-A79E9F362447}"/>
          </ac:spMkLst>
        </pc:spChg>
        <pc:spChg chg="add del">
          <ac:chgData name="osman uzgur" userId="2acff79d2c9d1577" providerId="LiveId" clId="{0EE95F96-60CC-404C-8A84-6FC6DD45516E}" dt="2024-12-01T21:52:33.381" v="252" actId="26606"/>
          <ac:spMkLst>
            <pc:docMk/>
            <pc:sldMk cId="3660242685" sldId="259"/>
            <ac:spMk id="20" creationId="{8ED94938-268E-4C0A-A08A-B3980C78BAEB}"/>
          </ac:spMkLst>
        </pc:spChg>
        <pc:spChg chg="add del">
          <ac:chgData name="osman uzgur" userId="2acff79d2c9d1577" providerId="LiveId" clId="{0EE95F96-60CC-404C-8A84-6FC6DD45516E}" dt="2024-12-01T21:52:40.727" v="256" actId="26606"/>
          <ac:spMkLst>
            <pc:docMk/>
            <pc:sldMk cId="3660242685" sldId="259"/>
            <ac:spMk id="22" creationId="{C29C59CE-9D5A-4E64-9F64-161998AB2DCE}"/>
          </ac:spMkLst>
        </pc:spChg>
        <pc:spChg chg="add del">
          <ac:chgData name="osman uzgur" userId="2acff79d2c9d1577" providerId="LiveId" clId="{0EE95F96-60CC-404C-8A84-6FC6DD45516E}" dt="2024-12-01T21:52:40.727" v="256" actId="26606"/>
          <ac:spMkLst>
            <pc:docMk/>
            <pc:sldMk cId="3660242685" sldId="259"/>
            <ac:spMk id="23" creationId="{2EA3E16E-E32B-4992-ADBC-EA9C33A6FE33}"/>
          </ac:spMkLst>
        </pc:spChg>
        <pc:spChg chg="add">
          <ac:chgData name="osman uzgur" userId="2acff79d2c9d1577" providerId="LiveId" clId="{0EE95F96-60CC-404C-8A84-6FC6DD45516E}" dt="2024-12-01T21:52:40.727" v="256" actId="26606"/>
          <ac:spMkLst>
            <pc:docMk/>
            <pc:sldMk cId="3660242685" sldId="259"/>
            <ac:spMk id="28" creationId="{1E9986A5-A7D1-4022-BAC0-885FB7A141AE}"/>
          </ac:spMkLst>
        </pc:spChg>
        <pc:spChg chg="add">
          <ac:chgData name="osman uzgur" userId="2acff79d2c9d1577" providerId="LiveId" clId="{0EE95F96-60CC-404C-8A84-6FC6DD45516E}" dt="2024-12-01T21:52:40.727" v="256" actId="26606"/>
          <ac:spMkLst>
            <pc:docMk/>
            <pc:sldMk cId="3660242685" sldId="259"/>
            <ac:spMk id="30" creationId="{D2758DA7-6A89-49A1-B9F5-546D993242F8}"/>
          </ac:spMkLst>
        </pc:spChg>
        <pc:grpChg chg="add del">
          <ac:chgData name="osman uzgur" userId="2acff79d2c9d1577" providerId="LiveId" clId="{0EE95F96-60CC-404C-8A84-6FC6DD45516E}" dt="2024-12-01T21:52:33.381" v="252" actId="26606"/>
          <ac:grpSpMkLst>
            <pc:docMk/>
            <pc:sldMk cId="3660242685" sldId="259"/>
            <ac:grpSpMk id="16" creationId="{B83D307E-DF68-43F8-97CE-0AAE950A7129}"/>
          </ac:grpSpMkLst>
        </pc:grpChg>
        <pc:picChg chg="add mod">
          <ac:chgData name="osman uzgur" userId="2acff79d2c9d1577" providerId="LiveId" clId="{0EE95F96-60CC-404C-8A84-6FC6DD45516E}" dt="2024-12-01T21:52:40.727" v="256" actId="26606"/>
          <ac:picMkLst>
            <pc:docMk/>
            <pc:sldMk cId="3660242685" sldId="259"/>
            <ac:picMk id="5" creationId="{2CE9FB8F-F7BC-BC82-BF8B-5BEF0D5E409A}"/>
          </ac:picMkLst>
        </pc:picChg>
        <pc:picChg chg="add mod ord">
          <ac:chgData name="osman uzgur" userId="2acff79d2c9d1577" providerId="LiveId" clId="{0EE95F96-60CC-404C-8A84-6FC6DD45516E}" dt="2024-12-01T21:52:40.727" v="256" actId="26606"/>
          <ac:picMkLst>
            <pc:docMk/>
            <pc:sldMk cId="3660242685" sldId="259"/>
            <ac:picMk id="7" creationId="{E4A347B4-505A-0A83-53FE-90DBE5904E3D}"/>
          </ac:picMkLst>
        </pc:picChg>
        <pc:picChg chg="add mod ord">
          <ac:chgData name="osman uzgur" userId="2acff79d2c9d1577" providerId="LiveId" clId="{0EE95F96-60CC-404C-8A84-6FC6DD45516E}" dt="2024-12-01T21:52:40.727" v="256" actId="26606"/>
          <ac:picMkLst>
            <pc:docMk/>
            <pc:sldMk cId="3660242685" sldId="259"/>
            <ac:picMk id="9" creationId="{12B2977C-FCF5-3012-292B-DC1F59DE47D2}"/>
          </ac:picMkLst>
        </pc:picChg>
      </pc:sldChg>
      <pc:sldChg chg="addSp delSp modSp new del mod setBg modClrScheme delDesignElem chgLayout">
        <pc:chgData name="osman uzgur" userId="2acff79d2c9d1577" providerId="LiveId" clId="{0EE95F96-60CC-404C-8A84-6FC6DD45516E}" dt="2024-12-01T21:55:22.246" v="284" actId="2696"/>
        <pc:sldMkLst>
          <pc:docMk/>
          <pc:sldMk cId="305134393" sldId="260"/>
        </pc:sldMkLst>
        <pc:spChg chg="add del mod ord">
          <ac:chgData name="osman uzgur" userId="2acff79d2c9d1577" providerId="LiveId" clId="{0EE95F96-60CC-404C-8A84-6FC6DD45516E}" dt="2024-12-01T21:55:17.925" v="283" actId="20577"/>
          <ac:spMkLst>
            <pc:docMk/>
            <pc:sldMk cId="305134393" sldId="260"/>
            <ac:spMk id="2" creationId="{9DBB3E34-4398-2FAE-31D0-34AE9B559075}"/>
          </ac:spMkLst>
        </pc:spChg>
        <pc:spChg chg="del">
          <ac:chgData name="osman uzgur" userId="2acff79d2c9d1577" providerId="LiveId" clId="{0EE95F96-60CC-404C-8A84-6FC6DD45516E}" dt="2024-12-01T21:53:06.235" v="258" actId="931"/>
          <ac:spMkLst>
            <pc:docMk/>
            <pc:sldMk cId="305134393" sldId="260"/>
            <ac:spMk id="3" creationId="{340F3BE7-1A06-BFC6-B963-0FEA89D4C708}"/>
          </ac:spMkLst>
        </pc:spChg>
        <pc:spChg chg="add del mod ord">
          <ac:chgData name="osman uzgur" userId="2acff79d2c9d1577" providerId="LiveId" clId="{0EE95F96-60CC-404C-8A84-6FC6DD45516E}" dt="2024-12-01T21:53:35.109" v="268" actId="700"/>
          <ac:spMkLst>
            <pc:docMk/>
            <pc:sldMk cId="305134393" sldId="260"/>
            <ac:spMk id="10" creationId="{A77E3BFA-0583-AEA3-82CC-19C123E38A3F}"/>
          </ac:spMkLst>
        </pc:spChg>
        <pc:spChg chg="add del mod ord">
          <ac:chgData name="osman uzgur" userId="2acff79d2c9d1577" providerId="LiveId" clId="{0EE95F96-60CC-404C-8A84-6FC6DD45516E}" dt="2024-12-01T21:53:50.221" v="270" actId="700"/>
          <ac:spMkLst>
            <pc:docMk/>
            <pc:sldMk cId="305134393" sldId="260"/>
            <ac:spMk id="11" creationId="{D3B189EE-C925-44B1-C270-607C648467EE}"/>
          </ac:spMkLst>
        </pc:spChg>
        <pc:spChg chg="add del mod ord">
          <ac:chgData name="osman uzgur" userId="2acff79d2c9d1577" providerId="LiveId" clId="{0EE95F96-60CC-404C-8A84-6FC6DD45516E}" dt="2024-12-01T21:53:50.221" v="270" actId="700"/>
          <ac:spMkLst>
            <pc:docMk/>
            <pc:sldMk cId="305134393" sldId="260"/>
            <ac:spMk id="12" creationId="{95EFFC47-E56E-27DC-D086-2AA3202D058A}"/>
          </ac:spMkLst>
        </pc:spChg>
        <pc:spChg chg="add del">
          <ac:chgData name="osman uzgur" userId="2acff79d2c9d1577" providerId="LiveId" clId="{0EE95F96-60CC-404C-8A84-6FC6DD45516E}" dt="2024-12-01T21:53:50.221" v="270" actId="700"/>
          <ac:spMkLst>
            <pc:docMk/>
            <pc:sldMk cId="305134393" sldId="260"/>
            <ac:spMk id="14" creationId="{7C98A213-5994-475E-B327-DC6EC27FBA8B}"/>
          </ac:spMkLst>
        </pc:spChg>
        <pc:spChg chg="add del">
          <ac:chgData name="osman uzgur" userId="2acff79d2c9d1577" providerId="LiveId" clId="{0EE95F96-60CC-404C-8A84-6FC6DD45516E}" dt="2024-12-01T21:53:50.221" v="270" actId="700"/>
          <ac:spMkLst>
            <pc:docMk/>
            <pc:sldMk cId="305134393" sldId="260"/>
            <ac:spMk id="16" creationId="{4B030A0D-0DAD-4A99-89BB-419527D6A64B}"/>
          </ac:spMkLst>
        </pc:spChg>
        <pc:picChg chg="add mod ord">
          <ac:chgData name="osman uzgur" userId="2acff79d2c9d1577" providerId="LiveId" clId="{0EE95F96-60CC-404C-8A84-6FC6DD45516E}" dt="2024-12-01T21:53:50.221" v="270" actId="700"/>
          <ac:picMkLst>
            <pc:docMk/>
            <pc:sldMk cId="305134393" sldId="260"/>
            <ac:picMk id="5" creationId="{0DCEBE18-7512-352A-471D-F2A8B49CD08F}"/>
          </ac:picMkLst>
        </pc:picChg>
        <pc:picChg chg="add mod">
          <ac:chgData name="osman uzgur" userId="2acff79d2c9d1577" providerId="LiveId" clId="{0EE95F96-60CC-404C-8A84-6FC6DD45516E}" dt="2024-12-01T21:53:19.815" v="266" actId="1076"/>
          <ac:picMkLst>
            <pc:docMk/>
            <pc:sldMk cId="305134393" sldId="260"/>
            <ac:picMk id="7" creationId="{47833DA9-377D-DB39-D40C-FD65E6728272}"/>
          </ac:picMkLst>
        </pc:picChg>
        <pc:picChg chg="add del mod">
          <ac:chgData name="osman uzgur" userId="2acff79d2c9d1577" providerId="LiveId" clId="{0EE95F96-60CC-404C-8A84-6FC6DD45516E}" dt="2024-12-01T21:55:11.515" v="282" actId="478"/>
          <ac:picMkLst>
            <pc:docMk/>
            <pc:sldMk cId="305134393" sldId="260"/>
            <ac:picMk id="9" creationId="{5721AD8A-49F5-C01B-0B1A-04F00A43C205}"/>
          </ac:picMkLst>
        </pc:picChg>
      </pc:sldChg>
      <pc:sldChg chg="addSp delSp modSp new mod setBg">
        <pc:chgData name="osman uzgur" userId="2acff79d2c9d1577" providerId="LiveId" clId="{0EE95F96-60CC-404C-8A84-6FC6DD45516E}" dt="2024-12-01T21:55:57.610" v="292" actId="26606"/>
        <pc:sldMkLst>
          <pc:docMk/>
          <pc:sldMk cId="1790316755" sldId="261"/>
        </pc:sldMkLst>
        <pc:spChg chg="mod">
          <ac:chgData name="osman uzgur" userId="2acff79d2c9d1577" providerId="LiveId" clId="{0EE95F96-60CC-404C-8A84-6FC6DD45516E}" dt="2024-12-01T21:55:57.610" v="292" actId="26606"/>
          <ac:spMkLst>
            <pc:docMk/>
            <pc:sldMk cId="1790316755" sldId="261"/>
            <ac:spMk id="2" creationId="{5B9FB3C3-3FF0-ADF8-A299-1FD8A4954D3A}"/>
          </ac:spMkLst>
        </pc:spChg>
        <pc:spChg chg="del">
          <ac:chgData name="osman uzgur" userId="2acff79d2c9d1577" providerId="LiveId" clId="{0EE95F96-60CC-404C-8A84-6FC6DD45516E}" dt="2024-12-01T21:55:36.590" v="285" actId="931"/>
          <ac:spMkLst>
            <pc:docMk/>
            <pc:sldMk cId="1790316755" sldId="261"/>
            <ac:spMk id="3" creationId="{D94C88CC-5AF4-12E3-0353-66B149F0A8A4}"/>
          </ac:spMkLst>
        </pc:spChg>
        <pc:spChg chg="add del">
          <ac:chgData name="osman uzgur" userId="2acff79d2c9d1577" providerId="LiveId" clId="{0EE95F96-60CC-404C-8A84-6FC6DD45516E}" dt="2024-12-01T21:55:57.610" v="291" actId="26606"/>
          <ac:spMkLst>
            <pc:docMk/>
            <pc:sldMk cId="1790316755" sldId="261"/>
            <ac:spMk id="11" creationId="{503916A5-A56F-E5FB-DC13-ED553EFA5C1A}"/>
          </ac:spMkLst>
        </pc:spChg>
        <pc:spChg chg="add">
          <ac:chgData name="osman uzgur" userId="2acff79d2c9d1577" providerId="LiveId" clId="{0EE95F96-60CC-404C-8A84-6FC6DD45516E}" dt="2024-12-01T21:55:57.610" v="292" actId="26606"/>
          <ac:spMkLst>
            <pc:docMk/>
            <pc:sldMk cId="1790316755" sldId="261"/>
            <ac:spMk id="12" creationId="{99ED5833-B85B-4103-8A3B-CAB0308E6C15}"/>
          </ac:spMkLst>
        </pc:spChg>
        <pc:spChg chg="add del">
          <ac:chgData name="osman uzgur" userId="2acff79d2c9d1577" providerId="LiveId" clId="{0EE95F96-60CC-404C-8A84-6FC6DD45516E}" dt="2024-12-01T21:55:57.610" v="291" actId="26606"/>
          <ac:spMkLst>
            <pc:docMk/>
            <pc:sldMk cId="1790316755" sldId="261"/>
            <ac:spMk id="14" creationId="{69D47016-023F-44BD-981C-50E7A10A6609}"/>
          </ac:spMkLst>
        </pc:spChg>
        <pc:spChg chg="add del">
          <ac:chgData name="osman uzgur" userId="2acff79d2c9d1577" providerId="LiveId" clId="{0EE95F96-60CC-404C-8A84-6FC6DD45516E}" dt="2024-12-01T21:55:57.610" v="291" actId="26606"/>
          <ac:spMkLst>
            <pc:docMk/>
            <pc:sldMk cId="1790316755" sldId="261"/>
            <ac:spMk id="16" creationId="{6D8B37B0-0682-433E-BC8D-498C04ABD9A7}"/>
          </ac:spMkLst>
        </pc:spChg>
        <pc:picChg chg="add mod ord">
          <ac:chgData name="osman uzgur" userId="2acff79d2c9d1577" providerId="LiveId" clId="{0EE95F96-60CC-404C-8A84-6FC6DD45516E}" dt="2024-12-01T21:55:57.610" v="292" actId="26606"/>
          <ac:picMkLst>
            <pc:docMk/>
            <pc:sldMk cId="1790316755" sldId="261"/>
            <ac:picMk id="5" creationId="{9CBB2C40-C608-F3AD-D8F7-95BBF38C4A5C}"/>
          </ac:picMkLst>
        </pc:picChg>
        <pc:picChg chg="add mod">
          <ac:chgData name="osman uzgur" userId="2acff79d2c9d1577" providerId="LiveId" clId="{0EE95F96-60CC-404C-8A84-6FC6DD45516E}" dt="2024-12-01T21:55:57.610" v="292" actId="26606"/>
          <ac:picMkLst>
            <pc:docMk/>
            <pc:sldMk cId="1790316755" sldId="261"/>
            <ac:picMk id="7" creationId="{CD7CA5A2-6D27-661C-8AED-B745089BCFBF}"/>
          </ac:picMkLst>
        </pc:picChg>
      </pc:sldChg>
      <pc:sldChg chg="addSp delSp modSp new mod setBg modClrScheme chgLayout">
        <pc:chgData name="osman uzgur" userId="2acff79d2c9d1577" providerId="LiveId" clId="{0EE95F96-60CC-404C-8A84-6FC6DD45516E}" dt="2024-12-01T21:57:42.688" v="311" actId="26606"/>
        <pc:sldMkLst>
          <pc:docMk/>
          <pc:sldMk cId="4079230739" sldId="262"/>
        </pc:sldMkLst>
        <pc:spChg chg="del mod">
          <ac:chgData name="osman uzgur" userId="2acff79d2c9d1577" providerId="LiveId" clId="{0EE95F96-60CC-404C-8A84-6FC6DD45516E}" dt="2024-12-01T21:56:39.764" v="301" actId="478"/>
          <ac:spMkLst>
            <pc:docMk/>
            <pc:sldMk cId="4079230739" sldId="262"/>
            <ac:spMk id="2" creationId="{F5C032DE-7BB0-9378-4DC5-B18C4FAFE484}"/>
          </ac:spMkLst>
        </pc:spChg>
        <pc:spChg chg="del">
          <ac:chgData name="osman uzgur" userId="2acff79d2c9d1577" providerId="LiveId" clId="{0EE95F96-60CC-404C-8A84-6FC6DD45516E}" dt="2024-12-01T21:56:11.154" v="293" actId="931"/>
          <ac:spMkLst>
            <pc:docMk/>
            <pc:sldMk cId="4079230739" sldId="262"/>
            <ac:spMk id="3" creationId="{684779DF-EE29-84A2-B8DB-41B883108617}"/>
          </ac:spMkLst>
        </pc:spChg>
        <pc:spChg chg="add del mod">
          <ac:chgData name="osman uzgur" userId="2acff79d2c9d1577" providerId="LiveId" clId="{0EE95F96-60CC-404C-8A84-6FC6DD45516E}" dt="2024-12-01T21:56:45.408" v="303" actId="478"/>
          <ac:spMkLst>
            <pc:docMk/>
            <pc:sldMk cId="4079230739" sldId="262"/>
            <ac:spMk id="7" creationId="{C07E965F-F1AE-5DA1-8B51-4ED5ECBD68EA}"/>
          </ac:spMkLst>
        </pc:spChg>
        <pc:spChg chg="add del mod ord">
          <ac:chgData name="osman uzgur" userId="2acff79d2c9d1577" providerId="LiveId" clId="{0EE95F96-60CC-404C-8A84-6FC6DD45516E}" dt="2024-12-01T21:57:28.872" v="308" actId="478"/>
          <ac:spMkLst>
            <pc:docMk/>
            <pc:sldMk cId="4079230739" sldId="262"/>
            <ac:spMk id="8" creationId="{6A815202-33C5-CE05-6A67-5EF2D579A6EB}"/>
          </ac:spMkLst>
        </pc:spChg>
        <pc:spChg chg="add mod ord">
          <ac:chgData name="osman uzgur" userId="2acff79d2c9d1577" providerId="LiveId" clId="{0EE95F96-60CC-404C-8A84-6FC6DD45516E}" dt="2024-12-01T21:57:42.688" v="311" actId="26606"/>
          <ac:spMkLst>
            <pc:docMk/>
            <pc:sldMk cId="4079230739" sldId="262"/>
            <ac:spMk id="9" creationId="{B0478F0D-FB90-0700-B7D5-1649134CC505}"/>
          </ac:spMkLst>
        </pc:spChg>
        <pc:spChg chg="add del">
          <ac:chgData name="osman uzgur" userId="2acff79d2c9d1577" providerId="LiveId" clId="{0EE95F96-60CC-404C-8A84-6FC6DD45516E}" dt="2024-12-01T21:57:42.688" v="310" actId="26606"/>
          <ac:spMkLst>
            <pc:docMk/>
            <pc:sldMk cId="4079230739" sldId="262"/>
            <ac:spMk id="14" creationId="{0C0CCF94-9536-4A63-8FF2-E37827C92756}"/>
          </ac:spMkLst>
        </pc:spChg>
        <pc:spChg chg="add del">
          <ac:chgData name="osman uzgur" userId="2acff79d2c9d1577" providerId="LiveId" clId="{0EE95F96-60CC-404C-8A84-6FC6DD45516E}" dt="2024-12-01T21:57:42.688" v="310" actId="26606"/>
          <ac:spMkLst>
            <pc:docMk/>
            <pc:sldMk cId="4079230739" sldId="262"/>
            <ac:spMk id="16" creationId="{C970655A-F4C2-4D7E-BAB6-D3BFC5CAE148}"/>
          </ac:spMkLst>
        </pc:spChg>
        <pc:spChg chg="add del">
          <ac:chgData name="osman uzgur" userId="2acff79d2c9d1577" providerId="LiveId" clId="{0EE95F96-60CC-404C-8A84-6FC6DD45516E}" dt="2024-12-01T21:57:42.688" v="310" actId="26606"/>
          <ac:spMkLst>
            <pc:docMk/>
            <pc:sldMk cId="4079230739" sldId="262"/>
            <ac:spMk id="18" creationId="{3389D0BC-BA1D-4360-88F9-D9ECCBDAB50E}"/>
          </ac:spMkLst>
        </pc:spChg>
        <pc:spChg chg="add">
          <ac:chgData name="osman uzgur" userId="2acff79d2c9d1577" providerId="LiveId" clId="{0EE95F96-60CC-404C-8A84-6FC6DD45516E}" dt="2024-12-01T21:57:42.688" v="311" actId="26606"/>
          <ac:spMkLst>
            <pc:docMk/>
            <pc:sldMk cId="4079230739" sldId="262"/>
            <ac:spMk id="20" creationId="{A7009A0A-BEF5-4EAC-AF15-E4F9F002E239}"/>
          </ac:spMkLst>
        </pc:spChg>
        <pc:spChg chg="add">
          <ac:chgData name="osman uzgur" userId="2acff79d2c9d1577" providerId="LiveId" clId="{0EE95F96-60CC-404C-8A84-6FC6DD45516E}" dt="2024-12-01T21:57:42.688" v="311" actId="26606"/>
          <ac:spMkLst>
            <pc:docMk/>
            <pc:sldMk cId="4079230739" sldId="262"/>
            <ac:spMk id="21" creationId="{A8384FB5-9ADC-4DDC-881B-597D56F5B15D}"/>
          </ac:spMkLst>
        </pc:spChg>
        <pc:spChg chg="add">
          <ac:chgData name="osman uzgur" userId="2acff79d2c9d1577" providerId="LiveId" clId="{0EE95F96-60CC-404C-8A84-6FC6DD45516E}" dt="2024-12-01T21:57:42.688" v="311" actId="26606"/>
          <ac:spMkLst>
            <pc:docMk/>
            <pc:sldMk cId="4079230739" sldId="262"/>
            <ac:spMk id="22" creationId="{1199E1B1-A8C0-4FE8-A5A8-1CB41D69F857}"/>
          </ac:spMkLst>
        </pc:spChg>
        <pc:spChg chg="add">
          <ac:chgData name="osman uzgur" userId="2acff79d2c9d1577" providerId="LiveId" clId="{0EE95F96-60CC-404C-8A84-6FC6DD45516E}" dt="2024-12-01T21:57:42.688" v="311" actId="26606"/>
          <ac:spMkLst>
            <pc:docMk/>
            <pc:sldMk cId="4079230739" sldId="262"/>
            <ac:spMk id="23" creationId="{84A8DE83-DE75-4B41-9DB4-A7EC0B0DEC0B}"/>
          </ac:spMkLst>
        </pc:spChg>
        <pc:picChg chg="add mod ord">
          <ac:chgData name="osman uzgur" userId="2acff79d2c9d1577" providerId="LiveId" clId="{0EE95F96-60CC-404C-8A84-6FC6DD45516E}" dt="2024-12-01T21:57:42.688" v="311" actId="26606"/>
          <ac:picMkLst>
            <pc:docMk/>
            <pc:sldMk cId="4079230739" sldId="262"/>
            <ac:picMk id="5" creationId="{26D41B0E-5EDE-058E-936B-C321F32DFB0A}"/>
          </ac:picMkLst>
        </pc:picChg>
      </pc:sldChg>
      <pc:sldChg chg="addSp delSp modSp new mod">
        <pc:chgData name="osman uzgur" userId="2acff79d2c9d1577" providerId="LiveId" clId="{0EE95F96-60CC-404C-8A84-6FC6DD45516E}" dt="2024-12-01T22:12:01.927" v="334" actId="20577"/>
        <pc:sldMkLst>
          <pc:docMk/>
          <pc:sldMk cId="1372375847" sldId="263"/>
        </pc:sldMkLst>
        <pc:spChg chg="mod">
          <ac:chgData name="osman uzgur" userId="2acff79d2c9d1577" providerId="LiveId" clId="{0EE95F96-60CC-404C-8A84-6FC6DD45516E}" dt="2024-12-01T22:11:40.766" v="327" actId="255"/>
          <ac:spMkLst>
            <pc:docMk/>
            <pc:sldMk cId="1372375847" sldId="263"/>
            <ac:spMk id="2" creationId="{791516BE-9B03-8841-2F31-9FB7C716D2E4}"/>
          </ac:spMkLst>
        </pc:spChg>
        <pc:spChg chg="del mod">
          <ac:chgData name="osman uzgur" userId="2acff79d2c9d1577" providerId="LiveId" clId="{0EE95F96-60CC-404C-8A84-6FC6DD45516E}" dt="2024-12-01T22:11:53.793" v="328" actId="26606"/>
          <ac:spMkLst>
            <pc:docMk/>
            <pc:sldMk cId="1372375847" sldId="263"/>
            <ac:spMk id="3" creationId="{E8933276-BCC8-67B7-0248-F0A6CECAAA64}"/>
          </ac:spMkLst>
        </pc:spChg>
        <pc:graphicFrameChg chg="add mod">
          <ac:chgData name="osman uzgur" userId="2acff79d2c9d1577" providerId="LiveId" clId="{0EE95F96-60CC-404C-8A84-6FC6DD45516E}" dt="2024-12-01T22:12:01.927" v="334" actId="20577"/>
          <ac:graphicFrameMkLst>
            <pc:docMk/>
            <pc:sldMk cId="1372375847" sldId="263"/>
            <ac:graphicFrameMk id="5" creationId="{29328DFB-3AE5-97B3-D25B-A9421272F898}"/>
          </ac:graphicFrameMkLst>
        </pc:graphicFrameChg>
      </pc:sldChg>
      <pc:sldChg chg="addSp modSp new mod setBg">
        <pc:chgData name="osman uzgur" userId="2acff79d2c9d1577" providerId="LiveId" clId="{0EE95F96-60CC-404C-8A84-6FC6DD45516E}" dt="2024-12-02T00:48:31.940" v="458" actId="255"/>
        <pc:sldMkLst>
          <pc:docMk/>
          <pc:sldMk cId="3368382308" sldId="264"/>
        </pc:sldMkLst>
        <pc:spChg chg="mod">
          <ac:chgData name="osman uzgur" userId="2acff79d2c9d1577" providerId="LiveId" clId="{0EE95F96-60CC-404C-8A84-6FC6DD45516E}" dt="2024-12-02T00:48:13.249" v="455" actId="26606"/>
          <ac:spMkLst>
            <pc:docMk/>
            <pc:sldMk cId="3368382308" sldId="264"/>
            <ac:spMk id="2" creationId="{00008A7F-F681-F28F-592A-C160C09EDEC4}"/>
          </ac:spMkLst>
        </pc:spChg>
        <pc:spChg chg="mod">
          <ac:chgData name="osman uzgur" userId="2acff79d2c9d1577" providerId="LiveId" clId="{0EE95F96-60CC-404C-8A84-6FC6DD45516E}" dt="2024-12-02T00:48:31.940" v="458" actId="255"/>
          <ac:spMkLst>
            <pc:docMk/>
            <pc:sldMk cId="3368382308" sldId="264"/>
            <ac:spMk id="3" creationId="{30BCDBCE-1FED-29E3-D86F-E2D12BD9263D}"/>
          </ac:spMkLst>
        </pc:spChg>
        <pc:spChg chg="add">
          <ac:chgData name="osman uzgur" userId="2acff79d2c9d1577" providerId="LiveId" clId="{0EE95F96-60CC-404C-8A84-6FC6DD45516E}" dt="2024-12-02T00:48:13.249" v="455" actId="26606"/>
          <ac:spMkLst>
            <pc:docMk/>
            <pc:sldMk cId="3368382308" sldId="264"/>
            <ac:spMk id="8" creationId="{8E2CC403-21CD-41DF-BAC4-329D7FF03C5C}"/>
          </ac:spMkLst>
        </pc:spChg>
        <pc:spChg chg="add">
          <ac:chgData name="osman uzgur" userId="2acff79d2c9d1577" providerId="LiveId" clId="{0EE95F96-60CC-404C-8A84-6FC6DD45516E}" dt="2024-12-02T00:48:13.249" v="455" actId="26606"/>
          <ac:spMkLst>
            <pc:docMk/>
            <pc:sldMk cId="3368382308" sldId="264"/>
            <ac:spMk id="15" creationId="{7653717E-6F8C-43E0-9893-C03AE87D18D6}"/>
          </ac:spMkLst>
        </pc:spChg>
        <pc:spChg chg="add">
          <ac:chgData name="osman uzgur" userId="2acff79d2c9d1577" providerId="LiveId" clId="{0EE95F96-60CC-404C-8A84-6FC6DD45516E}" dt="2024-12-02T00:48:13.249" v="455" actId="26606"/>
          <ac:spMkLst>
            <pc:docMk/>
            <pc:sldMk cId="3368382308" sldId="264"/>
            <ac:spMk id="17" creationId="{35BB14B4-EC3F-47C7-9AF3-B0E017B75C42}"/>
          </ac:spMkLst>
        </pc:spChg>
        <pc:grpChg chg="add">
          <ac:chgData name="osman uzgur" userId="2acff79d2c9d1577" providerId="LiveId" clId="{0EE95F96-60CC-404C-8A84-6FC6DD45516E}" dt="2024-12-02T00:48:13.249" v="455" actId="26606"/>
          <ac:grpSpMkLst>
            <pc:docMk/>
            <pc:sldMk cId="3368382308" sldId="264"/>
            <ac:grpSpMk id="10" creationId="{B13AA5FE-3FFC-4725-9ADD-E428544EC61B}"/>
          </ac:grpSpMkLst>
        </pc:grpChg>
      </pc:sldChg>
      <pc:sldChg chg="addSp delSp modSp new mod ord setBg">
        <pc:chgData name="osman uzgur" userId="2acff79d2c9d1577" providerId="LiveId" clId="{0EE95F96-60CC-404C-8A84-6FC6DD45516E}" dt="2024-12-05T10:42:13.549" v="777" actId="1076"/>
        <pc:sldMkLst>
          <pc:docMk/>
          <pc:sldMk cId="1603441287" sldId="265"/>
        </pc:sldMkLst>
        <pc:spChg chg="del mod">
          <ac:chgData name="osman uzgur" userId="2acff79d2c9d1577" providerId="LiveId" clId="{0EE95F96-60CC-404C-8A84-6FC6DD45516E}" dt="2024-12-01T22:17:40.838" v="350" actId="478"/>
          <ac:spMkLst>
            <pc:docMk/>
            <pc:sldMk cId="1603441287" sldId="265"/>
            <ac:spMk id="2" creationId="{C423D216-53C1-918D-63D3-074E67386867}"/>
          </ac:spMkLst>
        </pc:spChg>
        <pc:spChg chg="del mod">
          <ac:chgData name="osman uzgur" userId="2acff79d2c9d1577" providerId="LiveId" clId="{0EE95F96-60CC-404C-8A84-6FC6DD45516E}" dt="2024-12-01T22:17:46.259" v="353" actId="478"/>
          <ac:spMkLst>
            <pc:docMk/>
            <pc:sldMk cId="1603441287" sldId="265"/>
            <ac:spMk id="3" creationId="{D66FA6B1-5A06-F8D3-2D1E-178EB55A761E}"/>
          </ac:spMkLst>
        </pc:spChg>
        <pc:spChg chg="add del">
          <ac:chgData name="osman uzgur" userId="2acff79d2c9d1577" providerId="LiveId" clId="{0EE95F96-60CC-404C-8A84-6FC6DD45516E}" dt="2024-12-01T22:17:57.077" v="355" actId="26606"/>
          <ac:spMkLst>
            <pc:docMk/>
            <pc:sldMk cId="1603441287" sldId="265"/>
            <ac:spMk id="14" creationId="{3A930249-8242-4E2B-AF17-C01826488321}"/>
          </ac:spMkLst>
        </pc:spChg>
        <pc:spChg chg="add del">
          <ac:chgData name="osman uzgur" userId="2acff79d2c9d1577" providerId="LiveId" clId="{0EE95F96-60CC-404C-8A84-6FC6DD45516E}" dt="2024-12-01T22:17:57.077" v="355" actId="26606"/>
          <ac:spMkLst>
            <pc:docMk/>
            <pc:sldMk cId="1603441287" sldId="265"/>
            <ac:spMk id="16" creationId="{A5BDD999-C5E1-4B3E-A710-768673819165}"/>
          </ac:spMkLst>
        </pc:spChg>
        <pc:spChg chg="add del">
          <ac:chgData name="osman uzgur" userId="2acff79d2c9d1577" providerId="LiveId" clId="{0EE95F96-60CC-404C-8A84-6FC6DD45516E}" dt="2024-12-01T22:18:45.997" v="358" actId="26606"/>
          <ac:spMkLst>
            <pc:docMk/>
            <pc:sldMk cId="1603441287" sldId="265"/>
            <ac:spMk id="18" creationId="{4063B759-00FC-46D1-9898-8E8625268FAF}"/>
          </ac:spMkLst>
        </pc:spChg>
        <pc:spChg chg="add del">
          <ac:chgData name="osman uzgur" userId="2acff79d2c9d1577" providerId="LiveId" clId="{0EE95F96-60CC-404C-8A84-6FC6DD45516E}" dt="2024-12-01T22:18:45.997" v="358" actId="26606"/>
          <ac:spMkLst>
            <pc:docMk/>
            <pc:sldMk cId="1603441287" sldId="265"/>
            <ac:spMk id="19" creationId="{6F828D28-8E09-41CC-8229-3070B5467A96}"/>
          </ac:spMkLst>
        </pc:spChg>
        <pc:spChg chg="add del">
          <ac:chgData name="osman uzgur" userId="2acff79d2c9d1577" providerId="LiveId" clId="{0EE95F96-60CC-404C-8A84-6FC6DD45516E}" dt="2024-12-01T22:18:45.997" v="358" actId="26606"/>
          <ac:spMkLst>
            <pc:docMk/>
            <pc:sldMk cId="1603441287" sldId="265"/>
            <ac:spMk id="20" creationId="{D5B012D8-7F27-4758-9AC6-C889B154BD73}"/>
          </ac:spMkLst>
        </pc:spChg>
        <pc:spChg chg="add">
          <ac:chgData name="osman uzgur" userId="2acff79d2c9d1577" providerId="LiveId" clId="{0EE95F96-60CC-404C-8A84-6FC6DD45516E}" dt="2024-12-01T22:18:45.997" v="358" actId="26606"/>
          <ac:spMkLst>
            <pc:docMk/>
            <pc:sldMk cId="1603441287" sldId="265"/>
            <ac:spMk id="25" creationId="{6F828D28-8E09-41CC-8229-3070B5467A96}"/>
          </ac:spMkLst>
        </pc:spChg>
        <pc:spChg chg="add">
          <ac:chgData name="osman uzgur" userId="2acff79d2c9d1577" providerId="LiveId" clId="{0EE95F96-60CC-404C-8A84-6FC6DD45516E}" dt="2024-12-01T22:18:45.997" v="358" actId="26606"/>
          <ac:spMkLst>
            <pc:docMk/>
            <pc:sldMk cId="1603441287" sldId="265"/>
            <ac:spMk id="27" creationId="{D5B012D8-7F27-4758-9AC6-C889B154BD73}"/>
          </ac:spMkLst>
        </pc:spChg>
        <pc:spChg chg="add">
          <ac:chgData name="osman uzgur" userId="2acff79d2c9d1577" providerId="LiveId" clId="{0EE95F96-60CC-404C-8A84-6FC6DD45516E}" dt="2024-12-01T22:18:45.997" v="358" actId="26606"/>
          <ac:spMkLst>
            <pc:docMk/>
            <pc:sldMk cId="1603441287" sldId="265"/>
            <ac:spMk id="29" creationId="{4063B759-00FC-46D1-9898-8E8625268FAF}"/>
          </ac:spMkLst>
        </pc:spChg>
        <pc:picChg chg="add mod">
          <ac:chgData name="osman uzgur" userId="2acff79d2c9d1577" providerId="LiveId" clId="{0EE95F96-60CC-404C-8A84-6FC6DD45516E}" dt="2024-12-05T10:42:13.549" v="777" actId="1076"/>
          <ac:picMkLst>
            <pc:docMk/>
            <pc:sldMk cId="1603441287" sldId="265"/>
            <ac:picMk id="3" creationId="{8D2261C7-549C-7C75-70A6-8B4A4CC1A75B}"/>
          </ac:picMkLst>
        </pc:picChg>
        <pc:picChg chg="add del mod">
          <ac:chgData name="osman uzgur" userId="2acff79d2c9d1577" providerId="LiveId" clId="{0EE95F96-60CC-404C-8A84-6FC6DD45516E}" dt="2024-12-01T22:16:54.177" v="341" actId="478"/>
          <ac:picMkLst>
            <pc:docMk/>
            <pc:sldMk cId="1603441287" sldId="265"/>
            <ac:picMk id="5" creationId="{A3A80931-EA4F-A27B-610E-863D8F1DC3D3}"/>
          </ac:picMkLst>
        </pc:picChg>
        <pc:picChg chg="add del mod">
          <ac:chgData name="osman uzgur" userId="2acff79d2c9d1577" providerId="LiveId" clId="{0EE95F96-60CC-404C-8A84-6FC6DD45516E}" dt="2024-12-01T22:17:19.064" v="345" actId="478"/>
          <ac:picMkLst>
            <pc:docMk/>
            <pc:sldMk cId="1603441287" sldId="265"/>
            <ac:picMk id="7" creationId="{95C8409A-2F07-2534-BDB3-9DFC3F777B9F}"/>
          </ac:picMkLst>
        </pc:picChg>
        <pc:picChg chg="add del mod">
          <ac:chgData name="osman uzgur" userId="2acff79d2c9d1577" providerId="LiveId" clId="{0EE95F96-60CC-404C-8A84-6FC6DD45516E}" dt="2024-12-05T10:41:44.464" v="770" actId="478"/>
          <ac:picMkLst>
            <pc:docMk/>
            <pc:sldMk cId="1603441287" sldId="265"/>
            <ac:picMk id="9" creationId="{55493006-0F53-C080-A988-082F781B8787}"/>
          </ac:picMkLst>
        </pc:picChg>
      </pc:sldChg>
      <pc:sldChg chg="modSp new mod">
        <pc:chgData name="osman uzgur" userId="2acff79d2c9d1577" providerId="LiveId" clId="{0EE95F96-60CC-404C-8A84-6FC6DD45516E}" dt="2024-12-02T15:20:49.870" v="707" actId="20577"/>
        <pc:sldMkLst>
          <pc:docMk/>
          <pc:sldMk cId="422098307" sldId="266"/>
        </pc:sldMkLst>
        <pc:spChg chg="mod">
          <ac:chgData name="osman uzgur" userId="2acff79d2c9d1577" providerId="LiveId" clId="{0EE95F96-60CC-404C-8A84-6FC6DD45516E}" dt="2024-12-02T00:39:17.930" v="398" actId="1076"/>
          <ac:spMkLst>
            <pc:docMk/>
            <pc:sldMk cId="422098307" sldId="266"/>
            <ac:spMk id="2" creationId="{0F9D6883-7F72-9FBC-3901-8824EFF426E3}"/>
          </ac:spMkLst>
        </pc:spChg>
        <pc:spChg chg="mod">
          <ac:chgData name="osman uzgur" userId="2acff79d2c9d1577" providerId="LiveId" clId="{0EE95F96-60CC-404C-8A84-6FC6DD45516E}" dt="2024-12-02T15:20:49.870" v="707" actId="20577"/>
          <ac:spMkLst>
            <pc:docMk/>
            <pc:sldMk cId="422098307" sldId="266"/>
            <ac:spMk id="3" creationId="{22F00E5E-1D4C-782E-027D-12F5CC53426E}"/>
          </ac:spMkLst>
        </pc:spChg>
      </pc:sldChg>
      <pc:sldChg chg="addSp modSp new mod setBg">
        <pc:chgData name="osman uzgur" userId="2acff79d2c9d1577" providerId="LiveId" clId="{0EE95F96-60CC-404C-8A84-6FC6DD45516E}" dt="2024-12-02T15:21:10.405" v="719" actId="20577"/>
        <pc:sldMkLst>
          <pc:docMk/>
          <pc:sldMk cId="3139041545" sldId="267"/>
        </pc:sldMkLst>
        <pc:spChg chg="mod">
          <ac:chgData name="osman uzgur" userId="2acff79d2c9d1577" providerId="LiveId" clId="{0EE95F96-60CC-404C-8A84-6FC6DD45516E}" dt="2024-12-02T00:50:46.232" v="482" actId="14100"/>
          <ac:spMkLst>
            <pc:docMk/>
            <pc:sldMk cId="3139041545" sldId="267"/>
            <ac:spMk id="2" creationId="{C84CF60F-B139-21E6-7E07-67F331824E9F}"/>
          </ac:spMkLst>
        </pc:spChg>
        <pc:spChg chg="mod">
          <ac:chgData name="osman uzgur" userId="2acff79d2c9d1577" providerId="LiveId" clId="{0EE95F96-60CC-404C-8A84-6FC6DD45516E}" dt="2024-12-02T15:21:10.405" v="719" actId="20577"/>
          <ac:spMkLst>
            <pc:docMk/>
            <pc:sldMk cId="3139041545" sldId="267"/>
            <ac:spMk id="3" creationId="{F031F9C6-ACFD-C9DF-0AE6-1E52EE65BA66}"/>
          </ac:spMkLst>
        </pc:spChg>
        <pc:spChg chg="add">
          <ac:chgData name="osman uzgur" userId="2acff79d2c9d1577" providerId="LiveId" clId="{0EE95F96-60CC-404C-8A84-6FC6DD45516E}" dt="2024-12-02T00:49:19.956" v="466" actId="26606"/>
          <ac:spMkLst>
            <pc:docMk/>
            <pc:sldMk cId="3139041545" sldId="267"/>
            <ac:spMk id="9" creationId="{32E62931-8EB4-42BB-BAAB-D8757BE66D8E}"/>
          </ac:spMkLst>
        </pc:spChg>
        <pc:picChg chg="add">
          <ac:chgData name="osman uzgur" userId="2acff79d2c9d1577" providerId="LiveId" clId="{0EE95F96-60CC-404C-8A84-6FC6DD45516E}" dt="2024-12-02T00:49:19.956" v="466" actId="26606"/>
          <ac:picMkLst>
            <pc:docMk/>
            <pc:sldMk cId="3139041545" sldId="267"/>
            <ac:picMk id="5" creationId="{63FC7217-4A3B-84B0-3283-59D556D99800}"/>
          </ac:picMkLst>
        </pc:picChg>
      </pc:sldChg>
      <pc:sldChg chg="addSp delSp modSp new mod setBg">
        <pc:chgData name="osman uzgur" userId="2acff79d2c9d1577" providerId="LiveId" clId="{0EE95F96-60CC-404C-8A84-6FC6DD45516E}" dt="2024-12-02T00:58:30.759" v="523" actId="1076"/>
        <pc:sldMkLst>
          <pc:docMk/>
          <pc:sldMk cId="3433918392" sldId="268"/>
        </pc:sldMkLst>
        <pc:spChg chg="mod">
          <ac:chgData name="osman uzgur" userId="2acff79d2c9d1577" providerId="LiveId" clId="{0EE95F96-60CC-404C-8A84-6FC6DD45516E}" dt="2024-12-02T00:58:15.960" v="518" actId="26606"/>
          <ac:spMkLst>
            <pc:docMk/>
            <pc:sldMk cId="3433918392" sldId="268"/>
            <ac:spMk id="2" creationId="{F55D855F-A195-958F-9FFD-24ECCD218190}"/>
          </ac:spMkLst>
        </pc:spChg>
        <pc:spChg chg="del mod">
          <ac:chgData name="osman uzgur" userId="2acff79d2c9d1577" providerId="LiveId" clId="{0EE95F96-60CC-404C-8A84-6FC6DD45516E}" dt="2024-12-02T00:58:20.122" v="521" actId="478"/>
          <ac:spMkLst>
            <pc:docMk/>
            <pc:sldMk cId="3433918392" sldId="268"/>
            <ac:spMk id="3" creationId="{609A576E-A935-397A-76B8-24CFE8CEB8BF}"/>
          </ac:spMkLst>
        </pc:spChg>
        <pc:spChg chg="add">
          <ac:chgData name="osman uzgur" userId="2acff79d2c9d1577" providerId="LiveId" clId="{0EE95F96-60CC-404C-8A84-6FC6DD45516E}" dt="2024-12-02T00:58:15.960" v="518" actId="26606"/>
          <ac:spMkLst>
            <pc:docMk/>
            <pc:sldMk cId="3433918392" sldId="268"/>
            <ac:spMk id="10" creationId="{BCED4D40-4B67-4331-AC48-79B82B4A47D8}"/>
          </ac:spMkLst>
        </pc:spChg>
        <pc:spChg chg="add">
          <ac:chgData name="osman uzgur" userId="2acff79d2c9d1577" providerId="LiveId" clId="{0EE95F96-60CC-404C-8A84-6FC6DD45516E}" dt="2024-12-02T00:58:15.960" v="518" actId="26606"/>
          <ac:spMkLst>
            <pc:docMk/>
            <pc:sldMk cId="3433918392" sldId="268"/>
            <ac:spMk id="12" creationId="{670CEDEF-4F34-412E-84EE-329C1E936AF5}"/>
          </ac:spMkLst>
        </pc:spChg>
        <pc:picChg chg="add mod">
          <ac:chgData name="osman uzgur" userId="2acff79d2c9d1577" providerId="LiveId" clId="{0EE95F96-60CC-404C-8A84-6FC6DD45516E}" dt="2024-12-02T00:58:30.759" v="523" actId="1076"/>
          <ac:picMkLst>
            <pc:docMk/>
            <pc:sldMk cId="3433918392" sldId="268"/>
            <ac:picMk id="5" creationId="{5D72E84B-74D8-0A80-01E5-C719B542C086}"/>
          </ac:picMkLst>
        </pc:picChg>
      </pc:sldChg>
      <pc:sldChg chg="addSp delSp modSp new mod setBg">
        <pc:chgData name="osman uzgur" userId="2acff79d2c9d1577" providerId="LiveId" clId="{0EE95F96-60CC-404C-8A84-6FC6DD45516E}" dt="2024-12-02T01:02:21.904" v="580" actId="20577"/>
        <pc:sldMkLst>
          <pc:docMk/>
          <pc:sldMk cId="2513714542" sldId="269"/>
        </pc:sldMkLst>
        <pc:spChg chg="mod">
          <ac:chgData name="osman uzgur" userId="2acff79d2c9d1577" providerId="LiveId" clId="{0EE95F96-60CC-404C-8A84-6FC6DD45516E}" dt="2024-12-02T01:02:21.904" v="580" actId="20577"/>
          <ac:spMkLst>
            <pc:docMk/>
            <pc:sldMk cId="2513714542" sldId="269"/>
            <ac:spMk id="2" creationId="{1D5850BE-6C38-E28A-53BF-453E96ECBCB9}"/>
          </ac:spMkLst>
        </pc:spChg>
        <pc:spChg chg="del mod">
          <ac:chgData name="osman uzgur" userId="2acff79d2c9d1577" providerId="LiveId" clId="{0EE95F96-60CC-404C-8A84-6FC6DD45516E}" dt="2024-12-02T01:00:12.072" v="563" actId="478"/>
          <ac:spMkLst>
            <pc:docMk/>
            <pc:sldMk cId="2513714542" sldId="269"/>
            <ac:spMk id="3" creationId="{5ED27A76-EC9F-8C62-8A13-6CFA092F56F8}"/>
          </ac:spMkLst>
        </pc:spChg>
        <pc:spChg chg="add">
          <ac:chgData name="osman uzgur" userId="2acff79d2c9d1577" providerId="LiveId" clId="{0EE95F96-60CC-404C-8A84-6FC6DD45516E}" dt="2024-12-02T00:58:58.406" v="527" actId="26606"/>
          <ac:spMkLst>
            <pc:docMk/>
            <pc:sldMk cId="2513714542" sldId="269"/>
            <ac:spMk id="10" creationId="{A8384FB5-9ADC-4DDC-881B-597D56F5B15D}"/>
          </ac:spMkLst>
        </pc:spChg>
        <pc:spChg chg="add">
          <ac:chgData name="osman uzgur" userId="2acff79d2c9d1577" providerId="LiveId" clId="{0EE95F96-60CC-404C-8A84-6FC6DD45516E}" dt="2024-12-02T00:58:58.406" v="527" actId="26606"/>
          <ac:spMkLst>
            <pc:docMk/>
            <pc:sldMk cId="2513714542" sldId="269"/>
            <ac:spMk id="12" creationId="{1199E1B1-A8C0-4FE8-A5A8-1CB41D69F857}"/>
          </ac:spMkLst>
        </pc:spChg>
        <pc:spChg chg="add">
          <ac:chgData name="osman uzgur" userId="2acff79d2c9d1577" providerId="LiveId" clId="{0EE95F96-60CC-404C-8A84-6FC6DD45516E}" dt="2024-12-02T00:58:58.406" v="527" actId="26606"/>
          <ac:spMkLst>
            <pc:docMk/>
            <pc:sldMk cId="2513714542" sldId="269"/>
            <ac:spMk id="14" creationId="{84A8DE83-DE75-4B41-9DB4-A7EC0B0DEC0B}"/>
          </ac:spMkLst>
        </pc:spChg>
        <pc:spChg chg="add">
          <ac:chgData name="osman uzgur" userId="2acff79d2c9d1577" providerId="LiveId" clId="{0EE95F96-60CC-404C-8A84-6FC6DD45516E}" dt="2024-12-02T00:58:58.406" v="527" actId="26606"/>
          <ac:spMkLst>
            <pc:docMk/>
            <pc:sldMk cId="2513714542" sldId="269"/>
            <ac:spMk id="16" creationId="{A7009A0A-BEF5-4EAC-AF15-E4F9F002E239}"/>
          </ac:spMkLst>
        </pc:spChg>
        <pc:picChg chg="add mod">
          <ac:chgData name="osman uzgur" userId="2acff79d2c9d1577" providerId="LiveId" clId="{0EE95F96-60CC-404C-8A84-6FC6DD45516E}" dt="2024-12-02T00:58:58.406" v="527" actId="26606"/>
          <ac:picMkLst>
            <pc:docMk/>
            <pc:sldMk cId="2513714542" sldId="269"/>
            <ac:picMk id="5" creationId="{0F118D42-0C49-BB1C-A016-CCA65CF70812}"/>
          </ac:picMkLst>
        </pc:picChg>
      </pc:sldChg>
      <pc:sldChg chg="addSp delSp modSp new mod">
        <pc:chgData name="osman uzgur" userId="2acff79d2c9d1577" providerId="LiveId" clId="{0EE95F96-60CC-404C-8A84-6FC6DD45516E}" dt="2024-12-02T01:08:10.546" v="614" actId="26606"/>
        <pc:sldMkLst>
          <pc:docMk/>
          <pc:sldMk cId="530752332" sldId="270"/>
        </pc:sldMkLst>
        <pc:spChg chg="mod">
          <ac:chgData name="osman uzgur" userId="2acff79d2c9d1577" providerId="LiveId" clId="{0EE95F96-60CC-404C-8A84-6FC6DD45516E}" dt="2024-12-02T01:07:27.439" v="612" actId="1076"/>
          <ac:spMkLst>
            <pc:docMk/>
            <pc:sldMk cId="530752332" sldId="270"/>
            <ac:spMk id="2" creationId="{123F3365-405D-12DE-E23A-011E04E88738}"/>
          </ac:spMkLst>
        </pc:spChg>
        <pc:spChg chg="del mod">
          <ac:chgData name="osman uzgur" userId="2acff79d2c9d1577" providerId="LiveId" clId="{0EE95F96-60CC-404C-8A84-6FC6DD45516E}" dt="2024-12-02T01:06:36.399" v="598" actId="26606"/>
          <ac:spMkLst>
            <pc:docMk/>
            <pc:sldMk cId="530752332" sldId="270"/>
            <ac:spMk id="3" creationId="{428FE8B9-839D-15FB-6ADA-ACBDAB8AA454}"/>
          </ac:spMkLst>
        </pc:spChg>
        <pc:graphicFrameChg chg="add mod modGraphic">
          <ac:chgData name="osman uzgur" userId="2acff79d2c9d1577" providerId="LiveId" clId="{0EE95F96-60CC-404C-8A84-6FC6DD45516E}" dt="2024-12-02T01:08:10.546" v="614" actId="26606"/>
          <ac:graphicFrameMkLst>
            <pc:docMk/>
            <pc:sldMk cId="530752332" sldId="270"/>
            <ac:graphicFrameMk id="5" creationId="{6C8A3426-E3AD-719E-EEB0-6D15D3B8DA64}"/>
          </ac:graphicFrameMkLst>
        </pc:graphicFrameChg>
      </pc:sldChg>
      <pc:sldChg chg="addSp delSp modSp new mod setBg">
        <pc:chgData name="osman uzgur" userId="2acff79d2c9d1577" providerId="LiveId" clId="{0EE95F96-60CC-404C-8A84-6FC6DD45516E}" dt="2024-12-02T02:08:38.393" v="620" actId="26606"/>
        <pc:sldMkLst>
          <pc:docMk/>
          <pc:sldMk cId="3525970598" sldId="271"/>
        </pc:sldMkLst>
        <pc:spChg chg="del mod">
          <ac:chgData name="osman uzgur" userId="2acff79d2c9d1577" providerId="LiveId" clId="{0EE95F96-60CC-404C-8A84-6FC6DD45516E}" dt="2024-12-02T02:08:33.156" v="619" actId="478"/>
          <ac:spMkLst>
            <pc:docMk/>
            <pc:sldMk cId="3525970598" sldId="271"/>
            <ac:spMk id="2" creationId="{687D3829-D2C0-5A5B-E3B9-74518AE543C4}"/>
          </ac:spMkLst>
        </pc:spChg>
        <pc:spChg chg="del mod">
          <ac:chgData name="osman uzgur" userId="2acff79d2c9d1577" providerId="LiveId" clId="{0EE95F96-60CC-404C-8A84-6FC6DD45516E}" dt="2024-12-02T02:08:28.973" v="617" actId="478"/>
          <ac:spMkLst>
            <pc:docMk/>
            <pc:sldMk cId="3525970598" sldId="271"/>
            <ac:spMk id="3" creationId="{7066E2DC-B8B7-77BC-D425-C28FE5539727}"/>
          </ac:spMkLst>
        </pc:spChg>
        <pc:spChg chg="add">
          <ac:chgData name="osman uzgur" userId="2acff79d2c9d1577" providerId="LiveId" clId="{0EE95F96-60CC-404C-8A84-6FC6DD45516E}" dt="2024-12-02T02:08:38.393" v="620" actId="26606"/>
          <ac:spMkLst>
            <pc:docMk/>
            <pc:sldMk cId="3525970598" sldId="271"/>
            <ac:spMk id="9" creationId="{A8384FB5-9ADC-4DDC-881B-597D56F5B15D}"/>
          </ac:spMkLst>
        </pc:spChg>
        <pc:spChg chg="add">
          <ac:chgData name="osman uzgur" userId="2acff79d2c9d1577" providerId="LiveId" clId="{0EE95F96-60CC-404C-8A84-6FC6DD45516E}" dt="2024-12-02T02:08:38.393" v="620" actId="26606"/>
          <ac:spMkLst>
            <pc:docMk/>
            <pc:sldMk cId="3525970598" sldId="271"/>
            <ac:spMk id="11" creationId="{1199E1B1-A8C0-4FE8-A5A8-1CB41D69F857}"/>
          </ac:spMkLst>
        </pc:spChg>
        <pc:spChg chg="add">
          <ac:chgData name="osman uzgur" userId="2acff79d2c9d1577" providerId="LiveId" clId="{0EE95F96-60CC-404C-8A84-6FC6DD45516E}" dt="2024-12-02T02:08:38.393" v="620" actId="26606"/>
          <ac:spMkLst>
            <pc:docMk/>
            <pc:sldMk cId="3525970598" sldId="271"/>
            <ac:spMk id="13" creationId="{84A8DE83-DE75-4B41-9DB4-A7EC0B0DEC0B}"/>
          </ac:spMkLst>
        </pc:spChg>
        <pc:spChg chg="add">
          <ac:chgData name="osman uzgur" userId="2acff79d2c9d1577" providerId="LiveId" clId="{0EE95F96-60CC-404C-8A84-6FC6DD45516E}" dt="2024-12-02T02:08:38.393" v="620" actId="26606"/>
          <ac:spMkLst>
            <pc:docMk/>
            <pc:sldMk cId="3525970598" sldId="271"/>
            <ac:spMk id="15" creationId="{A7009A0A-BEF5-4EAC-AF15-E4F9F002E239}"/>
          </ac:spMkLst>
        </pc:spChg>
        <pc:picChg chg="add mod">
          <ac:chgData name="osman uzgur" userId="2acff79d2c9d1577" providerId="LiveId" clId="{0EE95F96-60CC-404C-8A84-6FC6DD45516E}" dt="2024-12-02T02:08:38.393" v="620" actId="26606"/>
          <ac:picMkLst>
            <pc:docMk/>
            <pc:sldMk cId="3525970598" sldId="271"/>
            <ac:picMk id="4" creationId="{AFE26100-697A-99C1-3CAF-C745B2CD71C3}"/>
          </ac:picMkLst>
        </pc:picChg>
      </pc:sldChg>
      <pc:sldChg chg="addSp delSp modSp new mod setBg">
        <pc:chgData name="osman uzgur" userId="2acff79d2c9d1577" providerId="LiveId" clId="{0EE95F96-60CC-404C-8A84-6FC6DD45516E}" dt="2024-12-04T20:39:20.650" v="721" actId="20577"/>
        <pc:sldMkLst>
          <pc:docMk/>
          <pc:sldMk cId="2960566891" sldId="272"/>
        </pc:sldMkLst>
        <pc:spChg chg="del mod">
          <ac:chgData name="osman uzgur" userId="2acff79d2c9d1577" providerId="LiveId" clId="{0EE95F96-60CC-404C-8A84-6FC6DD45516E}" dt="2024-12-02T02:14:18.277" v="647" actId="478"/>
          <ac:spMkLst>
            <pc:docMk/>
            <pc:sldMk cId="2960566891" sldId="272"/>
            <ac:spMk id="2" creationId="{261103CA-332F-42E5-0148-5DCAE6142582}"/>
          </ac:spMkLst>
        </pc:spChg>
        <pc:spChg chg="mod">
          <ac:chgData name="osman uzgur" userId="2acff79d2c9d1577" providerId="LiveId" clId="{0EE95F96-60CC-404C-8A84-6FC6DD45516E}" dt="2024-12-04T20:39:20.650" v="721" actId="20577"/>
          <ac:spMkLst>
            <pc:docMk/>
            <pc:sldMk cId="2960566891" sldId="272"/>
            <ac:spMk id="3" creationId="{4FA1A0F1-F520-23C5-04BE-8C380D4A21CC}"/>
          </ac:spMkLst>
        </pc:spChg>
        <pc:spChg chg="add">
          <ac:chgData name="osman uzgur" userId="2acff79d2c9d1577" providerId="LiveId" clId="{0EE95F96-60CC-404C-8A84-6FC6DD45516E}" dt="2024-12-02T02:16:27.583" v="652" actId="26606"/>
          <ac:spMkLst>
            <pc:docMk/>
            <pc:sldMk cId="2960566891" sldId="272"/>
            <ac:spMk id="10" creationId="{A8384FB5-9ADC-4DDC-881B-597D56F5B15D}"/>
          </ac:spMkLst>
        </pc:spChg>
        <pc:spChg chg="add">
          <ac:chgData name="osman uzgur" userId="2acff79d2c9d1577" providerId="LiveId" clId="{0EE95F96-60CC-404C-8A84-6FC6DD45516E}" dt="2024-12-02T02:16:27.583" v="652" actId="26606"/>
          <ac:spMkLst>
            <pc:docMk/>
            <pc:sldMk cId="2960566891" sldId="272"/>
            <ac:spMk id="12" creationId="{1199E1B1-A8C0-4FE8-A5A8-1CB41D69F857}"/>
          </ac:spMkLst>
        </pc:spChg>
        <pc:spChg chg="add">
          <ac:chgData name="osman uzgur" userId="2acff79d2c9d1577" providerId="LiveId" clId="{0EE95F96-60CC-404C-8A84-6FC6DD45516E}" dt="2024-12-02T02:16:27.583" v="652" actId="26606"/>
          <ac:spMkLst>
            <pc:docMk/>
            <pc:sldMk cId="2960566891" sldId="272"/>
            <ac:spMk id="14" creationId="{84A8DE83-DE75-4B41-9DB4-A7EC0B0DEC0B}"/>
          </ac:spMkLst>
        </pc:spChg>
        <pc:spChg chg="add">
          <ac:chgData name="osman uzgur" userId="2acff79d2c9d1577" providerId="LiveId" clId="{0EE95F96-60CC-404C-8A84-6FC6DD45516E}" dt="2024-12-02T02:16:27.583" v="652" actId="26606"/>
          <ac:spMkLst>
            <pc:docMk/>
            <pc:sldMk cId="2960566891" sldId="272"/>
            <ac:spMk id="16" creationId="{A7009A0A-BEF5-4EAC-AF15-E4F9F002E239}"/>
          </ac:spMkLst>
        </pc:spChg>
        <pc:picChg chg="add del mod">
          <ac:chgData name="osman uzgur" userId="2acff79d2c9d1577" providerId="LiveId" clId="{0EE95F96-60CC-404C-8A84-6FC6DD45516E}" dt="2024-12-02T02:16:31.967" v="654" actId="478"/>
          <ac:picMkLst>
            <pc:docMk/>
            <pc:sldMk cId="2960566891" sldId="272"/>
            <ac:picMk id="5" creationId="{A0DECA26-7F0B-9E55-3AA8-CB8E3549E9FF}"/>
          </ac:picMkLst>
        </pc:picChg>
        <pc:picChg chg="add mod">
          <ac:chgData name="osman uzgur" userId="2acff79d2c9d1577" providerId="LiveId" clId="{0EE95F96-60CC-404C-8A84-6FC6DD45516E}" dt="2024-12-02T02:16:55.842" v="660" actId="1076"/>
          <ac:picMkLst>
            <pc:docMk/>
            <pc:sldMk cId="2960566891" sldId="272"/>
            <ac:picMk id="7" creationId="{676D74D4-6CF4-D7D3-0082-2F3FA78B3F1A}"/>
          </ac:picMkLst>
        </pc:picChg>
      </pc:sldChg>
      <pc:sldChg chg="addSp delSp modSp new del mod setBg">
        <pc:chgData name="osman uzgur" userId="2acff79d2c9d1577" providerId="LiveId" clId="{0EE95F96-60CC-404C-8A84-6FC6DD45516E}" dt="2024-12-02T02:10:13.559" v="630" actId="2696"/>
        <pc:sldMkLst>
          <pc:docMk/>
          <pc:sldMk cId="3054778943" sldId="272"/>
        </pc:sldMkLst>
        <pc:spChg chg="del mod">
          <ac:chgData name="osman uzgur" userId="2acff79d2c9d1577" providerId="LiveId" clId="{0EE95F96-60CC-404C-8A84-6FC6DD45516E}" dt="2024-12-02T02:09:12.180" v="624" actId="478"/>
          <ac:spMkLst>
            <pc:docMk/>
            <pc:sldMk cId="3054778943" sldId="272"/>
            <ac:spMk id="2" creationId="{BF966122-72A5-C41D-105F-C038E5B0B732}"/>
          </ac:spMkLst>
        </pc:spChg>
        <pc:spChg chg="del mod">
          <ac:chgData name="osman uzgur" userId="2acff79d2c9d1577" providerId="LiveId" clId="{0EE95F96-60CC-404C-8A84-6FC6DD45516E}" dt="2024-12-02T02:09:16.070" v="626" actId="478"/>
          <ac:spMkLst>
            <pc:docMk/>
            <pc:sldMk cId="3054778943" sldId="272"/>
            <ac:spMk id="3" creationId="{8B8D1BF4-A8A3-66AF-E81C-44CAEDC80FA3}"/>
          </ac:spMkLst>
        </pc:spChg>
        <pc:spChg chg="add">
          <ac:chgData name="osman uzgur" userId="2acff79d2c9d1577" providerId="LiveId" clId="{0EE95F96-60CC-404C-8A84-6FC6DD45516E}" dt="2024-12-02T02:09:32.078" v="627" actId="26606"/>
          <ac:spMkLst>
            <pc:docMk/>
            <pc:sldMk cId="3054778943" sldId="272"/>
            <ac:spMk id="9" creationId="{9203DE33-2CD4-4CA8-9AF3-37C3B65133B0}"/>
          </ac:spMkLst>
        </pc:spChg>
        <pc:spChg chg="add">
          <ac:chgData name="osman uzgur" userId="2acff79d2c9d1577" providerId="LiveId" clId="{0EE95F96-60CC-404C-8A84-6FC6DD45516E}" dt="2024-12-02T02:09:32.078" v="627" actId="26606"/>
          <ac:spMkLst>
            <pc:docMk/>
            <pc:sldMk cId="3054778943" sldId="272"/>
            <ac:spMk id="11" creationId="{0AF57B88-1D4C-41FA-A761-EC1DD10C35CB}"/>
          </ac:spMkLst>
        </pc:spChg>
        <pc:spChg chg="add">
          <ac:chgData name="osman uzgur" userId="2acff79d2c9d1577" providerId="LiveId" clId="{0EE95F96-60CC-404C-8A84-6FC6DD45516E}" dt="2024-12-02T02:09:32.078" v="627" actId="26606"/>
          <ac:spMkLst>
            <pc:docMk/>
            <pc:sldMk cId="3054778943" sldId="272"/>
            <ac:spMk id="13" creationId="{D2548F45-5164-4ABB-8212-7F293FDED8D4}"/>
          </ac:spMkLst>
        </pc:spChg>
        <pc:spChg chg="add">
          <ac:chgData name="osman uzgur" userId="2acff79d2c9d1577" providerId="LiveId" clId="{0EE95F96-60CC-404C-8A84-6FC6DD45516E}" dt="2024-12-02T02:09:32.078" v="627" actId="26606"/>
          <ac:spMkLst>
            <pc:docMk/>
            <pc:sldMk cId="3054778943" sldId="272"/>
            <ac:spMk id="15" creationId="{5E81CCFB-7BEF-4186-86FB-D09450B4D02D}"/>
          </ac:spMkLst>
        </pc:spChg>
        <pc:picChg chg="add mod">
          <ac:chgData name="osman uzgur" userId="2acff79d2c9d1577" providerId="LiveId" clId="{0EE95F96-60CC-404C-8A84-6FC6DD45516E}" dt="2024-12-02T02:09:46.340" v="629" actId="14100"/>
          <ac:picMkLst>
            <pc:docMk/>
            <pc:sldMk cId="3054778943" sldId="272"/>
            <ac:picMk id="4" creationId="{B2FA31C5-3B3B-03D2-F9C3-E0E7AF106CE6}"/>
          </ac:picMkLst>
        </pc:picChg>
      </pc:sldChg>
      <pc:sldChg chg="addSp delSp modSp add mod ord setBg delDesignElem">
        <pc:chgData name="osman uzgur" userId="2acff79d2c9d1577" providerId="LiveId" clId="{0EE95F96-60CC-404C-8A84-6FC6DD45516E}" dt="2024-12-02T02:13:43.605" v="642" actId="27614"/>
        <pc:sldMkLst>
          <pc:docMk/>
          <pc:sldMk cId="2514062664" sldId="273"/>
        </pc:sldMkLst>
        <pc:spChg chg="add">
          <ac:chgData name="osman uzgur" userId="2acff79d2c9d1577" providerId="LiveId" clId="{0EE95F96-60CC-404C-8A84-6FC6DD45516E}" dt="2024-12-02T02:12:25.284" v="639" actId="26606"/>
          <ac:spMkLst>
            <pc:docMk/>
            <pc:sldMk cId="2514062664" sldId="273"/>
            <ac:spMk id="6" creationId="{9203DE33-2CD4-4CA8-9AF3-37C3B65133B0}"/>
          </ac:spMkLst>
        </pc:spChg>
        <pc:spChg chg="add">
          <ac:chgData name="osman uzgur" userId="2acff79d2c9d1577" providerId="LiveId" clId="{0EE95F96-60CC-404C-8A84-6FC6DD45516E}" dt="2024-12-02T02:12:25.284" v="639" actId="26606"/>
          <ac:spMkLst>
            <pc:docMk/>
            <pc:sldMk cId="2514062664" sldId="273"/>
            <ac:spMk id="7" creationId="{0AF57B88-1D4C-41FA-A761-EC1DD10C35CB}"/>
          </ac:spMkLst>
        </pc:spChg>
        <pc:spChg chg="add">
          <ac:chgData name="osman uzgur" userId="2acff79d2c9d1577" providerId="LiveId" clId="{0EE95F96-60CC-404C-8A84-6FC6DD45516E}" dt="2024-12-02T02:12:25.284" v="639" actId="26606"/>
          <ac:spMkLst>
            <pc:docMk/>
            <pc:sldMk cId="2514062664" sldId="273"/>
            <ac:spMk id="8" creationId="{D2548F45-5164-4ABB-8212-7F293FDED8D4}"/>
          </ac:spMkLst>
        </pc:spChg>
        <pc:spChg chg="del">
          <ac:chgData name="osman uzgur" userId="2acff79d2c9d1577" providerId="LiveId" clId="{0EE95F96-60CC-404C-8A84-6FC6DD45516E}" dt="2024-12-02T02:10:17.593" v="633"/>
          <ac:spMkLst>
            <pc:docMk/>
            <pc:sldMk cId="2514062664" sldId="273"/>
            <ac:spMk id="9" creationId="{9203DE33-2CD4-4CA8-9AF3-37C3B65133B0}"/>
          </ac:spMkLst>
        </pc:spChg>
        <pc:spChg chg="add">
          <ac:chgData name="osman uzgur" userId="2acff79d2c9d1577" providerId="LiveId" clId="{0EE95F96-60CC-404C-8A84-6FC6DD45516E}" dt="2024-12-02T02:12:25.284" v="639" actId="26606"/>
          <ac:spMkLst>
            <pc:docMk/>
            <pc:sldMk cId="2514062664" sldId="273"/>
            <ac:spMk id="10" creationId="{5E81CCFB-7BEF-4186-86FB-D09450B4D02D}"/>
          </ac:spMkLst>
        </pc:spChg>
        <pc:spChg chg="del">
          <ac:chgData name="osman uzgur" userId="2acff79d2c9d1577" providerId="LiveId" clId="{0EE95F96-60CC-404C-8A84-6FC6DD45516E}" dt="2024-12-02T02:10:17.593" v="633"/>
          <ac:spMkLst>
            <pc:docMk/>
            <pc:sldMk cId="2514062664" sldId="273"/>
            <ac:spMk id="11" creationId="{0AF57B88-1D4C-41FA-A761-EC1DD10C35CB}"/>
          </ac:spMkLst>
        </pc:spChg>
        <pc:spChg chg="del">
          <ac:chgData name="osman uzgur" userId="2acff79d2c9d1577" providerId="LiveId" clId="{0EE95F96-60CC-404C-8A84-6FC6DD45516E}" dt="2024-12-02T02:10:17.593" v="633"/>
          <ac:spMkLst>
            <pc:docMk/>
            <pc:sldMk cId="2514062664" sldId="273"/>
            <ac:spMk id="13" creationId="{D2548F45-5164-4ABB-8212-7F293FDED8D4}"/>
          </ac:spMkLst>
        </pc:spChg>
        <pc:spChg chg="del">
          <ac:chgData name="osman uzgur" userId="2acff79d2c9d1577" providerId="LiveId" clId="{0EE95F96-60CC-404C-8A84-6FC6DD45516E}" dt="2024-12-02T02:10:17.593" v="633"/>
          <ac:spMkLst>
            <pc:docMk/>
            <pc:sldMk cId="2514062664" sldId="273"/>
            <ac:spMk id="15" creationId="{5E81CCFB-7BEF-4186-86FB-D09450B4D02D}"/>
          </ac:spMkLst>
        </pc:spChg>
        <pc:picChg chg="mod">
          <ac:chgData name="osman uzgur" userId="2acff79d2c9d1577" providerId="LiveId" clId="{0EE95F96-60CC-404C-8A84-6FC6DD45516E}" dt="2024-12-02T02:13:43.605" v="642" actId="27614"/>
          <ac:picMkLst>
            <pc:docMk/>
            <pc:sldMk cId="2514062664" sldId="273"/>
            <ac:picMk id="4" creationId="{B2FA31C5-3B3B-03D2-F9C3-E0E7AF106CE6}"/>
          </ac:picMkLst>
        </pc:picChg>
      </pc:sldChg>
      <pc:sldChg chg="addSp delSp modSp new mod setBg">
        <pc:chgData name="osman uzgur" userId="2acff79d2c9d1577" providerId="LiveId" clId="{0EE95F96-60CC-404C-8A84-6FC6DD45516E}" dt="2024-12-02T02:24:33.218" v="684" actId="207"/>
        <pc:sldMkLst>
          <pc:docMk/>
          <pc:sldMk cId="1073755370" sldId="274"/>
        </pc:sldMkLst>
        <pc:spChg chg="del mod">
          <ac:chgData name="osman uzgur" userId="2acff79d2c9d1577" providerId="LiveId" clId="{0EE95F96-60CC-404C-8A84-6FC6DD45516E}" dt="2024-12-02T02:23:56.237" v="673" actId="478"/>
          <ac:spMkLst>
            <pc:docMk/>
            <pc:sldMk cId="1073755370" sldId="274"/>
            <ac:spMk id="2" creationId="{88FCA694-45BB-66D4-4AA6-9BF3F4D90BA8}"/>
          </ac:spMkLst>
        </pc:spChg>
        <pc:spChg chg="mod">
          <ac:chgData name="osman uzgur" userId="2acff79d2c9d1577" providerId="LiveId" clId="{0EE95F96-60CC-404C-8A84-6FC6DD45516E}" dt="2024-12-02T02:24:33.218" v="684" actId="207"/>
          <ac:spMkLst>
            <pc:docMk/>
            <pc:sldMk cId="1073755370" sldId="274"/>
            <ac:spMk id="3" creationId="{3368E535-BA74-DB5A-7E90-B0DD592F28B1}"/>
          </ac:spMkLst>
        </pc:spChg>
        <pc:spChg chg="add">
          <ac:chgData name="osman uzgur" userId="2acff79d2c9d1577" providerId="LiveId" clId="{0EE95F96-60CC-404C-8A84-6FC6DD45516E}" dt="2024-12-02T02:23:45.617" v="671" actId="26606"/>
          <ac:spMkLst>
            <pc:docMk/>
            <pc:sldMk cId="1073755370" sldId="274"/>
            <ac:spMk id="10" creationId="{C1DD1A8A-57D5-4A81-AD04-532B043C5611}"/>
          </ac:spMkLst>
        </pc:spChg>
        <pc:spChg chg="add">
          <ac:chgData name="osman uzgur" userId="2acff79d2c9d1577" providerId="LiveId" clId="{0EE95F96-60CC-404C-8A84-6FC6DD45516E}" dt="2024-12-02T02:23:45.617" v="671" actId="26606"/>
          <ac:spMkLst>
            <pc:docMk/>
            <pc:sldMk cId="1073755370" sldId="274"/>
            <ac:spMk id="12" creationId="{007891EC-4501-44ED-A8C8-B11B6DB767AB}"/>
          </ac:spMkLst>
        </pc:spChg>
        <pc:picChg chg="add mod ord">
          <ac:chgData name="osman uzgur" userId="2acff79d2c9d1577" providerId="LiveId" clId="{0EE95F96-60CC-404C-8A84-6FC6DD45516E}" dt="2024-12-02T02:23:45.617" v="671" actId="26606"/>
          <ac:picMkLst>
            <pc:docMk/>
            <pc:sldMk cId="1073755370" sldId="274"/>
            <ac:picMk id="5" creationId="{770E3C31-6679-7F49-70F2-35BB8F988373}"/>
          </ac:picMkLst>
        </pc:picChg>
      </pc:sldChg>
      <pc:sldChg chg="addSp modSp new mod setBg">
        <pc:chgData name="osman uzgur" userId="2acff79d2c9d1577" providerId="LiveId" clId="{0EE95F96-60CC-404C-8A84-6FC6DD45516E}" dt="2024-12-04T20:56:27.483" v="769" actId="255"/>
        <pc:sldMkLst>
          <pc:docMk/>
          <pc:sldMk cId="913414463" sldId="275"/>
        </pc:sldMkLst>
        <pc:spChg chg="mod">
          <ac:chgData name="osman uzgur" userId="2acff79d2c9d1577" providerId="LiveId" clId="{0EE95F96-60CC-404C-8A84-6FC6DD45516E}" dt="2024-12-04T20:56:13.279" v="767" actId="27636"/>
          <ac:spMkLst>
            <pc:docMk/>
            <pc:sldMk cId="913414463" sldId="275"/>
            <ac:spMk id="2" creationId="{B564000D-504A-1843-4B19-34EE3165448E}"/>
          </ac:spMkLst>
        </pc:spChg>
        <pc:spChg chg="mod">
          <ac:chgData name="osman uzgur" userId="2acff79d2c9d1577" providerId="LiveId" clId="{0EE95F96-60CC-404C-8A84-6FC6DD45516E}" dt="2024-12-04T20:56:27.483" v="769" actId="255"/>
          <ac:spMkLst>
            <pc:docMk/>
            <pc:sldMk cId="913414463" sldId="275"/>
            <ac:spMk id="3" creationId="{7D3E8D2E-1772-D379-346B-A3D0164E2904}"/>
          </ac:spMkLst>
        </pc:spChg>
        <pc:spChg chg="add">
          <ac:chgData name="osman uzgur" userId="2acff79d2c9d1577" providerId="LiveId" clId="{0EE95F96-60CC-404C-8A84-6FC6DD45516E}" dt="2024-12-04T20:56:08.072" v="765" actId="26606"/>
          <ac:spMkLst>
            <pc:docMk/>
            <pc:sldMk cId="913414463" sldId="275"/>
            <ac:spMk id="12" creationId="{74751229-0244-4FBB-BED1-407467F4C951}"/>
          </ac:spMkLst>
        </pc:spChg>
        <pc:picChg chg="add">
          <ac:chgData name="osman uzgur" userId="2acff79d2c9d1577" providerId="LiveId" clId="{0EE95F96-60CC-404C-8A84-6FC6DD45516E}" dt="2024-12-04T20:56:08.072" v="765" actId="26606"/>
          <ac:picMkLst>
            <pc:docMk/>
            <pc:sldMk cId="913414463" sldId="275"/>
            <ac:picMk id="7" creationId="{65ED2ED5-CE1B-BBFE-DB30-611C88B790A0}"/>
          </ac:picMkLst>
        </pc:picChg>
        <pc:picChg chg="add">
          <ac:chgData name="osman uzgur" userId="2acff79d2c9d1577" providerId="LiveId" clId="{0EE95F96-60CC-404C-8A84-6FC6DD45516E}" dt="2024-12-04T20:56:08.072" v="765" actId="26606"/>
          <ac:picMkLst>
            <pc:docMk/>
            <pc:sldMk cId="913414463" sldId="275"/>
            <ac:picMk id="9" creationId="{376DDADF-9A04-43D6-AB2B-A0498479F83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6E900B-35A2-4286-B2D2-6A97AC9C8DD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1F2EC754-4FBD-4332-BD18-7759EDA10A90}">
      <dgm:prSet/>
      <dgm:spPr/>
      <dgm:t>
        <a:bodyPr/>
        <a:lstStyle/>
        <a:p>
          <a:r>
            <a:rPr lang="en-GB" dirty="0"/>
            <a:t>Conscription reduced agricultural output by taking labor away from the agricultural sector</a:t>
          </a:r>
          <a:endParaRPr lang="en-US" dirty="0"/>
        </a:p>
      </dgm:t>
    </dgm:pt>
    <dgm:pt modelId="{EA0FAE44-17EF-4224-8A39-C684BE3FAFBC}" type="parTrans" cxnId="{430BF155-29AE-42C6-9374-82881B5B6ED3}">
      <dgm:prSet/>
      <dgm:spPr/>
      <dgm:t>
        <a:bodyPr/>
        <a:lstStyle/>
        <a:p>
          <a:endParaRPr lang="en-US"/>
        </a:p>
      </dgm:t>
    </dgm:pt>
    <dgm:pt modelId="{B715A4FF-3296-4E54-9007-1B0C7BE56401}" type="sibTrans" cxnId="{430BF155-29AE-42C6-9374-82881B5B6ED3}">
      <dgm:prSet/>
      <dgm:spPr/>
      <dgm:t>
        <a:bodyPr/>
        <a:lstStyle/>
        <a:p>
          <a:endParaRPr lang="en-US"/>
        </a:p>
      </dgm:t>
    </dgm:pt>
    <dgm:pt modelId="{FD84DD5A-F7D3-4B55-8E12-2BB4CE7E2034}">
      <dgm:prSet/>
      <dgm:spPr/>
      <dgm:t>
        <a:bodyPr/>
        <a:lstStyle/>
        <a:p>
          <a:r>
            <a:rPr lang="en-GB" dirty="0"/>
            <a:t>Allied blockades disrupted food imports and exports</a:t>
          </a:r>
          <a:endParaRPr lang="en-US" dirty="0"/>
        </a:p>
      </dgm:t>
    </dgm:pt>
    <dgm:pt modelId="{36579516-9AA6-4C24-AC91-A6F89E3173A0}" type="parTrans" cxnId="{CC8CE01D-3C02-40E6-AED9-D6CE276CDD0C}">
      <dgm:prSet/>
      <dgm:spPr/>
      <dgm:t>
        <a:bodyPr/>
        <a:lstStyle/>
        <a:p>
          <a:endParaRPr lang="en-US"/>
        </a:p>
      </dgm:t>
    </dgm:pt>
    <dgm:pt modelId="{472E3C44-08B1-40C3-A3ED-5C643351508A}" type="sibTrans" cxnId="{CC8CE01D-3C02-40E6-AED9-D6CE276CDD0C}">
      <dgm:prSet/>
      <dgm:spPr/>
      <dgm:t>
        <a:bodyPr/>
        <a:lstStyle/>
        <a:p>
          <a:endParaRPr lang="en-US"/>
        </a:p>
      </dgm:t>
    </dgm:pt>
    <dgm:pt modelId="{9E295918-6F2E-4883-937E-F7A96468AF8B}" type="pres">
      <dgm:prSet presAssocID="{296E900B-35A2-4286-B2D2-6A97AC9C8DD6}" presName="hierChild1" presStyleCnt="0">
        <dgm:presLayoutVars>
          <dgm:chPref val="1"/>
          <dgm:dir/>
          <dgm:animOne val="branch"/>
          <dgm:animLvl val="lvl"/>
          <dgm:resizeHandles/>
        </dgm:presLayoutVars>
      </dgm:prSet>
      <dgm:spPr/>
    </dgm:pt>
    <dgm:pt modelId="{84A83B2F-4B2E-4136-B23B-59E40F0E82DA}" type="pres">
      <dgm:prSet presAssocID="{1F2EC754-4FBD-4332-BD18-7759EDA10A90}" presName="hierRoot1" presStyleCnt="0"/>
      <dgm:spPr/>
    </dgm:pt>
    <dgm:pt modelId="{3F305A34-CDFF-42A9-892B-7CDDD25D5B3D}" type="pres">
      <dgm:prSet presAssocID="{1F2EC754-4FBD-4332-BD18-7759EDA10A90}" presName="composite" presStyleCnt="0"/>
      <dgm:spPr/>
    </dgm:pt>
    <dgm:pt modelId="{F6EEA0B0-D031-4D48-B597-9641BA9CFC32}" type="pres">
      <dgm:prSet presAssocID="{1F2EC754-4FBD-4332-BD18-7759EDA10A90}" presName="background" presStyleLbl="node0" presStyleIdx="0" presStyleCnt="2"/>
      <dgm:spPr/>
    </dgm:pt>
    <dgm:pt modelId="{13894573-6B5A-472A-9F1D-AC1B1BBF43D6}" type="pres">
      <dgm:prSet presAssocID="{1F2EC754-4FBD-4332-BD18-7759EDA10A90}" presName="text" presStyleLbl="fgAcc0" presStyleIdx="0" presStyleCnt="2">
        <dgm:presLayoutVars>
          <dgm:chPref val="3"/>
        </dgm:presLayoutVars>
      </dgm:prSet>
      <dgm:spPr/>
    </dgm:pt>
    <dgm:pt modelId="{E0DDAC32-3C84-42D5-8A81-4DD989A93081}" type="pres">
      <dgm:prSet presAssocID="{1F2EC754-4FBD-4332-BD18-7759EDA10A90}" presName="hierChild2" presStyleCnt="0"/>
      <dgm:spPr/>
    </dgm:pt>
    <dgm:pt modelId="{88B21A99-15AE-46D8-8F48-4146B8C9C2FF}" type="pres">
      <dgm:prSet presAssocID="{FD84DD5A-F7D3-4B55-8E12-2BB4CE7E2034}" presName="hierRoot1" presStyleCnt="0"/>
      <dgm:spPr/>
    </dgm:pt>
    <dgm:pt modelId="{F01FD07D-6B22-4231-9F2A-7B7848E6E5D9}" type="pres">
      <dgm:prSet presAssocID="{FD84DD5A-F7D3-4B55-8E12-2BB4CE7E2034}" presName="composite" presStyleCnt="0"/>
      <dgm:spPr/>
    </dgm:pt>
    <dgm:pt modelId="{10C07B87-4BBE-40B0-9901-31315D1BABE2}" type="pres">
      <dgm:prSet presAssocID="{FD84DD5A-F7D3-4B55-8E12-2BB4CE7E2034}" presName="background" presStyleLbl="node0" presStyleIdx="1" presStyleCnt="2"/>
      <dgm:spPr/>
    </dgm:pt>
    <dgm:pt modelId="{7ED9309A-BA59-4205-83EF-2BE1B5B8C23C}" type="pres">
      <dgm:prSet presAssocID="{FD84DD5A-F7D3-4B55-8E12-2BB4CE7E2034}" presName="text" presStyleLbl="fgAcc0" presStyleIdx="1" presStyleCnt="2">
        <dgm:presLayoutVars>
          <dgm:chPref val="3"/>
        </dgm:presLayoutVars>
      </dgm:prSet>
      <dgm:spPr/>
    </dgm:pt>
    <dgm:pt modelId="{5833FB6D-ABB3-4767-AA40-8AED85992E03}" type="pres">
      <dgm:prSet presAssocID="{FD84DD5A-F7D3-4B55-8E12-2BB4CE7E2034}" presName="hierChild2" presStyleCnt="0"/>
      <dgm:spPr/>
    </dgm:pt>
  </dgm:ptLst>
  <dgm:cxnLst>
    <dgm:cxn modelId="{813FA203-5410-47CD-8AB4-069DD26C38A3}" type="presOf" srcId="{296E900B-35A2-4286-B2D2-6A97AC9C8DD6}" destId="{9E295918-6F2E-4883-937E-F7A96468AF8B}" srcOrd="0" destOrd="0" presId="urn:microsoft.com/office/officeart/2005/8/layout/hierarchy1"/>
    <dgm:cxn modelId="{CC8CE01D-3C02-40E6-AED9-D6CE276CDD0C}" srcId="{296E900B-35A2-4286-B2D2-6A97AC9C8DD6}" destId="{FD84DD5A-F7D3-4B55-8E12-2BB4CE7E2034}" srcOrd="1" destOrd="0" parTransId="{36579516-9AA6-4C24-AC91-A6F89E3173A0}" sibTransId="{472E3C44-08B1-40C3-A3ED-5C643351508A}"/>
    <dgm:cxn modelId="{58AC2F2A-F93F-4C79-A375-EF53E10BAA56}" type="presOf" srcId="{1F2EC754-4FBD-4332-BD18-7759EDA10A90}" destId="{13894573-6B5A-472A-9F1D-AC1B1BBF43D6}" srcOrd="0" destOrd="0" presId="urn:microsoft.com/office/officeart/2005/8/layout/hierarchy1"/>
    <dgm:cxn modelId="{430BF155-29AE-42C6-9374-82881B5B6ED3}" srcId="{296E900B-35A2-4286-B2D2-6A97AC9C8DD6}" destId="{1F2EC754-4FBD-4332-BD18-7759EDA10A90}" srcOrd="0" destOrd="0" parTransId="{EA0FAE44-17EF-4224-8A39-C684BE3FAFBC}" sibTransId="{B715A4FF-3296-4E54-9007-1B0C7BE56401}"/>
    <dgm:cxn modelId="{7ACACB85-7F00-4F4B-B548-C6935B885C30}" type="presOf" srcId="{FD84DD5A-F7D3-4B55-8E12-2BB4CE7E2034}" destId="{7ED9309A-BA59-4205-83EF-2BE1B5B8C23C}" srcOrd="0" destOrd="0" presId="urn:microsoft.com/office/officeart/2005/8/layout/hierarchy1"/>
    <dgm:cxn modelId="{BE3436CD-8416-4CF2-B652-5CE22B59FD96}" type="presParOf" srcId="{9E295918-6F2E-4883-937E-F7A96468AF8B}" destId="{84A83B2F-4B2E-4136-B23B-59E40F0E82DA}" srcOrd="0" destOrd="0" presId="urn:microsoft.com/office/officeart/2005/8/layout/hierarchy1"/>
    <dgm:cxn modelId="{FB432639-E478-40AD-903A-36ECCF5698E9}" type="presParOf" srcId="{84A83B2F-4B2E-4136-B23B-59E40F0E82DA}" destId="{3F305A34-CDFF-42A9-892B-7CDDD25D5B3D}" srcOrd="0" destOrd="0" presId="urn:microsoft.com/office/officeart/2005/8/layout/hierarchy1"/>
    <dgm:cxn modelId="{DF2CF44A-026A-46FE-9F31-243670EC2FF0}" type="presParOf" srcId="{3F305A34-CDFF-42A9-892B-7CDDD25D5B3D}" destId="{F6EEA0B0-D031-4D48-B597-9641BA9CFC32}" srcOrd="0" destOrd="0" presId="urn:microsoft.com/office/officeart/2005/8/layout/hierarchy1"/>
    <dgm:cxn modelId="{90CFF67C-8309-4200-83F2-05BBE95633B9}" type="presParOf" srcId="{3F305A34-CDFF-42A9-892B-7CDDD25D5B3D}" destId="{13894573-6B5A-472A-9F1D-AC1B1BBF43D6}" srcOrd="1" destOrd="0" presId="urn:microsoft.com/office/officeart/2005/8/layout/hierarchy1"/>
    <dgm:cxn modelId="{E2BA7B53-6AA1-4F16-A0C1-4FF6BA657A71}" type="presParOf" srcId="{84A83B2F-4B2E-4136-B23B-59E40F0E82DA}" destId="{E0DDAC32-3C84-42D5-8A81-4DD989A93081}" srcOrd="1" destOrd="0" presId="urn:microsoft.com/office/officeart/2005/8/layout/hierarchy1"/>
    <dgm:cxn modelId="{A367698F-EAF1-43EC-8FA0-8D9E8A8FF454}" type="presParOf" srcId="{9E295918-6F2E-4883-937E-F7A96468AF8B}" destId="{88B21A99-15AE-46D8-8F48-4146B8C9C2FF}" srcOrd="1" destOrd="0" presId="urn:microsoft.com/office/officeart/2005/8/layout/hierarchy1"/>
    <dgm:cxn modelId="{DD5C1E27-4199-4367-A968-D5B961BAA6FB}" type="presParOf" srcId="{88B21A99-15AE-46D8-8F48-4146B8C9C2FF}" destId="{F01FD07D-6B22-4231-9F2A-7B7848E6E5D9}" srcOrd="0" destOrd="0" presId="urn:microsoft.com/office/officeart/2005/8/layout/hierarchy1"/>
    <dgm:cxn modelId="{CEF97E04-BF74-4E76-93D7-5CFC14572DEE}" type="presParOf" srcId="{F01FD07D-6B22-4231-9F2A-7B7848E6E5D9}" destId="{10C07B87-4BBE-40B0-9901-31315D1BABE2}" srcOrd="0" destOrd="0" presId="urn:microsoft.com/office/officeart/2005/8/layout/hierarchy1"/>
    <dgm:cxn modelId="{029B4CF9-5B92-47B9-8447-C812C0C264FA}" type="presParOf" srcId="{F01FD07D-6B22-4231-9F2A-7B7848E6E5D9}" destId="{7ED9309A-BA59-4205-83EF-2BE1B5B8C23C}" srcOrd="1" destOrd="0" presId="urn:microsoft.com/office/officeart/2005/8/layout/hierarchy1"/>
    <dgm:cxn modelId="{5C8C03B8-5DD8-4CC0-BDDE-AA1BBF2A0424}" type="presParOf" srcId="{88B21A99-15AE-46D8-8F48-4146B8C9C2FF}" destId="{5833FB6D-ABB3-4767-AA40-8AED85992E0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13B72E-2EF5-4419-A694-3CC4F89C7B2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8E2D082-B14D-415B-B9AA-3444DF0EBD1A}">
      <dgm:prSet/>
      <dgm:spPr/>
      <dgm:t>
        <a:bodyPr/>
        <a:lstStyle/>
        <a:p>
          <a:endParaRPr lang="en-US" dirty="0"/>
        </a:p>
      </dgm:t>
    </dgm:pt>
    <dgm:pt modelId="{989ABEBB-EFBC-4057-A5CC-B10DDE7CEB88}" type="parTrans" cxnId="{EEF26660-4B20-48C1-A3DF-3C8C87D7F35B}">
      <dgm:prSet/>
      <dgm:spPr/>
      <dgm:t>
        <a:bodyPr/>
        <a:lstStyle/>
        <a:p>
          <a:endParaRPr lang="en-US"/>
        </a:p>
      </dgm:t>
    </dgm:pt>
    <dgm:pt modelId="{CB5CA3E9-BA8B-4724-9207-59A3F6542BB7}" type="sibTrans" cxnId="{EEF26660-4B20-48C1-A3DF-3C8C87D7F35B}">
      <dgm:prSet/>
      <dgm:spPr/>
      <dgm:t>
        <a:bodyPr/>
        <a:lstStyle/>
        <a:p>
          <a:endParaRPr lang="en-US"/>
        </a:p>
      </dgm:t>
    </dgm:pt>
    <dgm:pt modelId="{6F01CB34-B929-46BA-A61E-B6EB874E5C97}">
      <dgm:prSet/>
      <dgm:spPr/>
      <dgm:t>
        <a:bodyPr/>
        <a:lstStyle/>
        <a:p>
          <a:r>
            <a:rPr lang="en-GB"/>
            <a:t>Responsible for supervising and distributing essential supplies for the army, including food and other necessities (e.g., dairy, soap, sugar, tea, and canned foods).</a:t>
          </a:r>
          <a:endParaRPr lang="en-US" dirty="0"/>
        </a:p>
      </dgm:t>
    </dgm:pt>
    <dgm:pt modelId="{4A12F2F8-2BF9-47CC-96F4-EADFBD8DB5B8}" type="parTrans" cxnId="{9AF8F46C-88E2-43B9-9ADE-0D65007C0003}">
      <dgm:prSet/>
      <dgm:spPr/>
      <dgm:t>
        <a:bodyPr/>
        <a:lstStyle/>
        <a:p>
          <a:endParaRPr lang="en-US"/>
        </a:p>
      </dgm:t>
    </dgm:pt>
    <dgm:pt modelId="{F807268F-1D18-4FDD-8CCF-5F37698C9227}" type="sibTrans" cxnId="{9AF8F46C-88E2-43B9-9ADE-0D65007C0003}">
      <dgm:prSet/>
      <dgm:spPr/>
      <dgm:t>
        <a:bodyPr/>
        <a:lstStyle/>
        <a:p>
          <a:endParaRPr lang="en-US"/>
        </a:p>
      </dgm:t>
    </dgm:pt>
    <dgm:pt modelId="{DB00E345-CE9E-4BC8-8FFC-7828F515B978}">
      <dgm:prSet/>
      <dgm:spPr/>
      <dgm:t>
        <a:bodyPr/>
        <a:lstStyle/>
        <a:p>
          <a:r>
            <a:rPr lang="en-GB"/>
            <a:t>Played a key role in establishing and developing military factories by providing technical equipment.</a:t>
          </a:r>
          <a:endParaRPr lang="en-US"/>
        </a:p>
      </dgm:t>
    </dgm:pt>
    <dgm:pt modelId="{F8674D4B-C230-44E1-B1D3-D15FD2E06E6B}" type="parTrans" cxnId="{F2C259D2-7423-4348-A989-FEBC57ADB48A}">
      <dgm:prSet/>
      <dgm:spPr/>
      <dgm:t>
        <a:bodyPr/>
        <a:lstStyle/>
        <a:p>
          <a:endParaRPr lang="en-US"/>
        </a:p>
      </dgm:t>
    </dgm:pt>
    <dgm:pt modelId="{AA98769B-76E4-40D1-9C82-A2C92876C2BB}" type="sibTrans" cxnId="{F2C259D2-7423-4348-A989-FEBC57ADB48A}">
      <dgm:prSet/>
      <dgm:spPr/>
      <dgm:t>
        <a:bodyPr/>
        <a:lstStyle/>
        <a:p>
          <a:endParaRPr lang="en-US"/>
        </a:p>
      </dgm:t>
    </dgm:pt>
    <dgm:pt modelId="{2F2DC8FF-97ED-47C2-9083-C27FD932793D}">
      <dgm:prSet/>
      <dgm:spPr/>
      <dgm:t>
        <a:bodyPr/>
        <a:lstStyle/>
        <a:p>
          <a:r>
            <a:rPr lang="en-GB"/>
            <a:t>Collaborated with Germany during World War I to enhance military production capabilities.</a:t>
          </a:r>
          <a:endParaRPr lang="en-US"/>
        </a:p>
      </dgm:t>
    </dgm:pt>
    <dgm:pt modelId="{B893D2D5-F467-435D-9994-AAB817BA4226}" type="parTrans" cxnId="{DD4159D8-3783-4FB5-A267-A4810B562219}">
      <dgm:prSet/>
      <dgm:spPr/>
      <dgm:t>
        <a:bodyPr/>
        <a:lstStyle/>
        <a:p>
          <a:endParaRPr lang="en-US"/>
        </a:p>
      </dgm:t>
    </dgm:pt>
    <dgm:pt modelId="{3244E3D9-38C3-46A6-815A-483F51F5AE64}" type="sibTrans" cxnId="{DD4159D8-3783-4FB5-A267-A4810B562219}">
      <dgm:prSet/>
      <dgm:spPr/>
      <dgm:t>
        <a:bodyPr/>
        <a:lstStyle/>
        <a:p>
          <a:endParaRPr lang="en-US"/>
        </a:p>
      </dgm:t>
    </dgm:pt>
    <dgm:pt modelId="{80BA4E66-ABA9-48AB-BE73-F1F58231BE9C}" type="pres">
      <dgm:prSet presAssocID="{7C13B72E-2EF5-4419-A694-3CC4F89C7B21}" presName="vert0" presStyleCnt="0">
        <dgm:presLayoutVars>
          <dgm:dir/>
          <dgm:animOne val="branch"/>
          <dgm:animLvl val="lvl"/>
        </dgm:presLayoutVars>
      </dgm:prSet>
      <dgm:spPr/>
    </dgm:pt>
    <dgm:pt modelId="{B8F8A436-14F4-4212-A2AA-66D4DD4A45A0}" type="pres">
      <dgm:prSet presAssocID="{88E2D082-B14D-415B-B9AA-3444DF0EBD1A}" presName="thickLine" presStyleLbl="alignNode1" presStyleIdx="0" presStyleCnt="4"/>
      <dgm:spPr/>
    </dgm:pt>
    <dgm:pt modelId="{BD800033-950F-4D3D-8B7A-AD55D7D17274}" type="pres">
      <dgm:prSet presAssocID="{88E2D082-B14D-415B-B9AA-3444DF0EBD1A}" presName="horz1" presStyleCnt="0"/>
      <dgm:spPr/>
    </dgm:pt>
    <dgm:pt modelId="{8CBA5B43-C1C4-4E0A-932F-5B8E5EBF5500}" type="pres">
      <dgm:prSet presAssocID="{88E2D082-B14D-415B-B9AA-3444DF0EBD1A}" presName="tx1" presStyleLbl="revTx" presStyleIdx="0" presStyleCnt="4"/>
      <dgm:spPr/>
    </dgm:pt>
    <dgm:pt modelId="{23D91CFB-F1E0-48DC-A0C2-9C62FE9C586C}" type="pres">
      <dgm:prSet presAssocID="{88E2D082-B14D-415B-B9AA-3444DF0EBD1A}" presName="vert1" presStyleCnt="0"/>
      <dgm:spPr/>
    </dgm:pt>
    <dgm:pt modelId="{6230605D-8976-446F-8256-AACE6A9FBB8D}" type="pres">
      <dgm:prSet presAssocID="{6F01CB34-B929-46BA-A61E-B6EB874E5C97}" presName="thickLine" presStyleLbl="alignNode1" presStyleIdx="1" presStyleCnt="4"/>
      <dgm:spPr/>
    </dgm:pt>
    <dgm:pt modelId="{33AB9BB5-8013-413A-B294-92CD3E5591FA}" type="pres">
      <dgm:prSet presAssocID="{6F01CB34-B929-46BA-A61E-B6EB874E5C97}" presName="horz1" presStyleCnt="0"/>
      <dgm:spPr/>
    </dgm:pt>
    <dgm:pt modelId="{B9DEF8C6-3683-4992-824B-3333D23D2493}" type="pres">
      <dgm:prSet presAssocID="{6F01CB34-B929-46BA-A61E-B6EB874E5C97}" presName="tx1" presStyleLbl="revTx" presStyleIdx="1" presStyleCnt="4"/>
      <dgm:spPr/>
    </dgm:pt>
    <dgm:pt modelId="{D5C6D0D6-8387-4FBC-BCB2-7BEBF5B5ACE4}" type="pres">
      <dgm:prSet presAssocID="{6F01CB34-B929-46BA-A61E-B6EB874E5C97}" presName="vert1" presStyleCnt="0"/>
      <dgm:spPr/>
    </dgm:pt>
    <dgm:pt modelId="{F0241F46-54B7-4A27-A05B-2F4BFF6A4954}" type="pres">
      <dgm:prSet presAssocID="{DB00E345-CE9E-4BC8-8FFC-7828F515B978}" presName="thickLine" presStyleLbl="alignNode1" presStyleIdx="2" presStyleCnt="4"/>
      <dgm:spPr/>
    </dgm:pt>
    <dgm:pt modelId="{EF3589AF-AA43-4F38-AA48-FB6ED631D445}" type="pres">
      <dgm:prSet presAssocID="{DB00E345-CE9E-4BC8-8FFC-7828F515B978}" presName="horz1" presStyleCnt="0"/>
      <dgm:spPr/>
    </dgm:pt>
    <dgm:pt modelId="{A63AA2EB-0596-4AA9-B54A-01A3EB9FB86A}" type="pres">
      <dgm:prSet presAssocID="{DB00E345-CE9E-4BC8-8FFC-7828F515B978}" presName="tx1" presStyleLbl="revTx" presStyleIdx="2" presStyleCnt="4"/>
      <dgm:spPr/>
    </dgm:pt>
    <dgm:pt modelId="{F3E61CF8-82D6-47B5-B5D4-0078551F0C0D}" type="pres">
      <dgm:prSet presAssocID="{DB00E345-CE9E-4BC8-8FFC-7828F515B978}" presName="vert1" presStyleCnt="0"/>
      <dgm:spPr/>
    </dgm:pt>
    <dgm:pt modelId="{800ECCE1-A20B-4138-AC5B-244D6501B279}" type="pres">
      <dgm:prSet presAssocID="{2F2DC8FF-97ED-47C2-9083-C27FD932793D}" presName="thickLine" presStyleLbl="alignNode1" presStyleIdx="3" presStyleCnt="4"/>
      <dgm:spPr/>
    </dgm:pt>
    <dgm:pt modelId="{4684DE98-F768-4F6D-B9D6-5D703E9CDE38}" type="pres">
      <dgm:prSet presAssocID="{2F2DC8FF-97ED-47C2-9083-C27FD932793D}" presName="horz1" presStyleCnt="0"/>
      <dgm:spPr/>
    </dgm:pt>
    <dgm:pt modelId="{E9E1B109-F949-451A-AEA9-9D0C2FA76FD7}" type="pres">
      <dgm:prSet presAssocID="{2F2DC8FF-97ED-47C2-9083-C27FD932793D}" presName="tx1" presStyleLbl="revTx" presStyleIdx="3" presStyleCnt="4"/>
      <dgm:spPr/>
    </dgm:pt>
    <dgm:pt modelId="{102DC78A-9DE2-4364-9425-8F36C403732D}" type="pres">
      <dgm:prSet presAssocID="{2F2DC8FF-97ED-47C2-9083-C27FD932793D}" presName="vert1" presStyleCnt="0"/>
      <dgm:spPr/>
    </dgm:pt>
  </dgm:ptLst>
  <dgm:cxnLst>
    <dgm:cxn modelId="{EEF26660-4B20-48C1-A3DF-3C8C87D7F35B}" srcId="{7C13B72E-2EF5-4419-A694-3CC4F89C7B21}" destId="{88E2D082-B14D-415B-B9AA-3444DF0EBD1A}" srcOrd="0" destOrd="0" parTransId="{989ABEBB-EFBC-4057-A5CC-B10DDE7CEB88}" sibTransId="{CB5CA3E9-BA8B-4724-9207-59A3F6542BB7}"/>
    <dgm:cxn modelId="{9AF8F46C-88E2-43B9-9ADE-0D65007C0003}" srcId="{7C13B72E-2EF5-4419-A694-3CC4F89C7B21}" destId="{6F01CB34-B929-46BA-A61E-B6EB874E5C97}" srcOrd="1" destOrd="0" parTransId="{4A12F2F8-2BF9-47CC-96F4-EADFBD8DB5B8}" sibTransId="{F807268F-1D18-4FDD-8CCF-5F37698C9227}"/>
    <dgm:cxn modelId="{53FCF481-0299-45BB-92E6-5C6268EBC4F0}" type="presOf" srcId="{7C13B72E-2EF5-4419-A694-3CC4F89C7B21}" destId="{80BA4E66-ABA9-48AB-BE73-F1F58231BE9C}" srcOrd="0" destOrd="0" presId="urn:microsoft.com/office/officeart/2008/layout/LinedList"/>
    <dgm:cxn modelId="{AF124E85-AFEF-4530-B9F1-BFEE9AF0E047}" type="presOf" srcId="{6F01CB34-B929-46BA-A61E-B6EB874E5C97}" destId="{B9DEF8C6-3683-4992-824B-3333D23D2493}" srcOrd="0" destOrd="0" presId="urn:microsoft.com/office/officeart/2008/layout/LinedList"/>
    <dgm:cxn modelId="{5DF970AE-8EA4-4542-A8D1-CF0FE8681A55}" type="presOf" srcId="{2F2DC8FF-97ED-47C2-9083-C27FD932793D}" destId="{E9E1B109-F949-451A-AEA9-9D0C2FA76FD7}" srcOrd="0" destOrd="0" presId="urn:microsoft.com/office/officeart/2008/layout/LinedList"/>
    <dgm:cxn modelId="{F2C259D2-7423-4348-A989-FEBC57ADB48A}" srcId="{7C13B72E-2EF5-4419-A694-3CC4F89C7B21}" destId="{DB00E345-CE9E-4BC8-8FFC-7828F515B978}" srcOrd="2" destOrd="0" parTransId="{F8674D4B-C230-44E1-B1D3-D15FD2E06E6B}" sibTransId="{AA98769B-76E4-40D1-9C82-A2C92876C2BB}"/>
    <dgm:cxn modelId="{D5A452D6-E5D1-40E5-A5AD-04F0743700CC}" type="presOf" srcId="{88E2D082-B14D-415B-B9AA-3444DF0EBD1A}" destId="{8CBA5B43-C1C4-4E0A-932F-5B8E5EBF5500}" srcOrd="0" destOrd="0" presId="urn:microsoft.com/office/officeart/2008/layout/LinedList"/>
    <dgm:cxn modelId="{DD4159D8-3783-4FB5-A267-A4810B562219}" srcId="{7C13B72E-2EF5-4419-A694-3CC4F89C7B21}" destId="{2F2DC8FF-97ED-47C2-9083-C27FD932793D}" srcOrd="3" destOrd="0" parTransId="{B893D2D5-F467-435D-9994-AAB817BA4226}" sibTransId="{3244E3D9-38C3-46A6-815A-483F51F5AE64}"/>
    <dgm:cxn modelId="{9D4EAAEC-0FBA-46A4-8141-ED54F4929247}" type="presOf" srcId="{DB00E345-CE9E-4BC8-8FFC-7828F515B978}" destId="{A63AA2EB-0596-4AA9-B54A-01A3EB9FB86A}" srcOrd="0" destOrd="0" presId="urn:microsoft.com/office/officeart/2008/layout/LinedList"/>
    <dgm:cxn modelId="{ED1EAFE8-AA3A-445A-9CED-0A43113B74A6}" type="presParOf" srcId="{80BA4E66-ABA9-48AB-BE73-F1F58231BE9C}" destId="{B8F8A436-14F4-4212-A2AA-66D4DD4A45A0}" srcOrd="0" destOrd="0" presId="urn:microsoft.com/office/officeart/2008/layout/LinedList"/>
    <dgm:cxn modelId="{465928A0-9FEE-4A4F-8B8F-FB510CE23CD6}" type="presParOf" srcId="{80BA4E66-ABA9-48AB-BE73-F1F58231BE9C}" destId="{BD800033-950F-4D3D-8B7A-AD55D7D17274}" srcOrd="1" destOrd="0" presId="urn:microsoft.com/office/officeart/2008/layout/LinedList"/>
    <dgm:cxn modelId="{810A027E-A52F-4A52-80A9-DA63B3DABB49}" type="presParOf" srcId="{BD800033-950F-4D3D-8B7A-AD55D7D17274}" destId="{8CBA5B43-C1C4-4E0A-932F-5B8E5EBF5500}" srcOrd="0" destOrd="0" presId="urn:microsoft.com/office/officeart/2008/layout/LinedList"/>
    <dgm:cxn modelId="{D5085EF1-3266-4D52-935B-C6B58362EB7F}" type="presParOf" srcId="{BD800033-950F-4D3D-8B7A-AD55D7D17274}" destId="{23D91CFB-F1E0-48DC-A0C2-9C62FE9C586C}" srcOrd="1" destOrd="0" presId="urn:microsoft.com/office/officeart/2008/layout/LinedList"/>
    <dgm:cxn modelId="{D9F4FB7F-9EB6-42C4-96DC-0C369FD334FB}" type="presParOf" srcId="{80BA4E66-ABA9-48AB-BE73-F1F58231BE9C}" destId="{6230605D-8976-446F-8256-AACE6A9FBB8D}" srcOrd="2" destOrd="0" presId="urn:microsoft.com/office/officeart/2008/layout/LinedList"/>
    <dgm:cxn modelId="{57B8BD7F-3E1F-4BF0-8435-5FC63483D719}" type="presParOf" srcId="{80BA4E66-ABA9-48AB-BE73-F1F58231BE9C}" destId="{33AB9BB5-8013-413A-B294-92CD3E5591FA}" srcOrd="3" destOrd="0" presId="urn:microsoft.com/office/officeart/2008/layout/LinedList"/>
    <dgm:cxn modelId="{175251D5-4E28-44DF-AAD3-5D68DAA07B82}" type="presParOf" srcId="{33AB9BB5-8013-413A-B294-92CD3E5591FA}" destId="{B9DEF8C6-3683-4992-824B-3333D23D2493}" srcOrd="0" destOrd="0" presId="urn:microsoft.com/office/officeart/2008/layout/LinedList"/>
    <dgm:cxn modelId="{83B697D1-5525-4A40-90F9-F66208C85FD8}" type="presParOf" srcId="{33AB9BB5-8013-413A-B294-92CD3E5591FA}" destId="{D5C6D0D6-8387-4FBC-BCB2-7BEBF5B5ACE4}" srcOrd="1" destOrd="0" presId="urn:microsoft.com/office/officeart/2008/layout/LinedList"/>
    <dgm:cxn modelId="{3A552C83-34DD-40F0-8399-9A552B95ADB0}" type="presParOf" srcId="{80BA4E66-ABA9-48AB-BE73-F1F58231BE9C}" destId="{F0241F46-54B7-4A27-A05B-2F4BFF6A4954}" srcOrd="4" destOrd="0" presId="urn:microsoft.com/office/officeart/2008/layout/LinedList"/>
    <dgm:cxn modelId="{2371C951-BFD6-4A7B-A775-303E6EF0F89C}" type="presParOf" srcId="{80BA4E66-ABA9-48AB-BE73-F1F58231BE9C}" destId="{EF3589AF-AA43-4F38-AA48-FB6ED631D445}" srcOrd="5" destOrd="0" presId="urn:microsoft.com/office/officeart/2008/layout/LinedList"/>
    <dgm:cxn modelId="{31E9B09F-EA18-4BDA-9F85-752F15838BEE}" type="presParOf" srcId="{EF3589AF-AA43-4F38-AA48-FB6ED631D445}" destId="{A63AA2EB-0596-4AA9-B54A-01A3EB9FB86A}" srcOrd="0" destOrd="0" presId="urn:microsoft.com/office/officeart/2008/layout/LinedList"/>
    <dgm:cxn modelId="{0E865125-21FE-4A19-9ACC-92FCCC8A5F12}" type="presParOf" srcId="{EF3589AF-AA43-4F38-AA48-FB6ED631D445}" destId="{F3E61CF8-82D6-47B5-B5D4-0078551F0C0D}" srcOrd="1" destOrd="0" presId="urn:microsoft.com/office/officeart/2008/layout/LinedList"/>
    <dgm:cxn modelId="{6BD0D7FB-B2E6-4ED5-8B31-20D6A224C6EB}" type="presParOf" srcId="{80BA4E66-ABA9-48AB-BE73-F1F58231BE9C}" destId="{800ECCE1-A20B-4138-AC5B-244D6501B279}" srcOrd="6" destOrd="0" presId="urn:microsoft.com/office/officeart/2008/layout/LinedList"/>
    <dgm:cxn modelId="{44F9B576-B61A-4532-A762-AF0A9554526A}" type="presParOf" srcId="{80BA4E66-ABA9-48AB-BE73-F1F58231BE9C}" destId="{4684DE98-F768-4F6D-B9D6-5D703E9CDE38}" srcOrd="7" destOrd="0" presId="urn:microsoft.com/office/officeart/2008/layout/LinedList"/>
    <dgm:cxn modelId="{A048A23B-BFB7-4FEA-B92F-0903973522B5}" type="presParOf" srcId="{4684DE98-F768-4F6D-B9D6-5D703E9CDE38}" destId="{E9E1B109-F949-451A-AEA9-9D0C2FA76FD7}" srcOrd="0" destOrd="0" presId="urn:microsoft.com/office/officeart/2008/layout/LinedList"/>
    <dgm:cxn modelId="{822DFEDD-3654-4F9D-A384-68D9FB4F47F6}" type="presParOf" srcId="{4684DE98-F768-4F6D-B9D6-5D703E9CDE38}" destId="{102DC78A-9DE2-4364-9425-8F36C403732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EEA0B0-D031-4D48-B597-9641BA9CFC32}">
      <dsp:nvSpPr>
        <dsp:cNvPr id="0" name=""/>
        <dsp:cNvSpPr/>
      </dsp:nvSpPr>
      <dsp:spPr>
        <a:xfrm>
          <a:off x="1283" y="415347"/>
          <a:ext cx="4505585" cy="28610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894573-6B5A-472A-9F1D-AC1B1BBF43D6}">
      <dsp:nvSpPr>
        <dsp:cNvPr id="0" name=""/>
        <dsp:cNvSpPr/>
      </dsp:nvSpPr>
      <dsp:spPr>
        <a:xfrm>
          <a:off x="501904" y="890936"/>
          <a:ext cx="4505585" cy="286104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Conscription reduced agricultural output by taking labor away from the agricultural sector</a:t>
          </a:r>
          <a:endParaRPr lang="en-US" sz="3400" kern="1200" dirty="0"/>
        </a:p>
      </dsp:txBody>
      <dsp:txXfrm>
        <a:off x="585701" y="974733"/>
        <a:ext cx="4337991" cy="2693452"/>
      </dsp:txXfrm>
    </dsp:sp>
    <dsp:sp modelId="{10C07B87-4BBE-40B0-9901-31315D1BABE2}">
      <dsp:nvSpPr>
        <dsp:cNvPr id="0" name=""/>
        <dsp:cNvSpPr/>
      </dsp:nvSpPr>
      <dsp:spPr>
        <a:xfrm>
          <a:off x="5508110" y="415347"/>
          <a:ext cx="4505585" cy="28610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D9309A-BA59-4205-83EF-2BE1B5B8C23C}">
      <dsp:nvSpPr>
        <dsp:cNvPr id="0" name=""/>
        <dsp:cNvSpPr/>
      </dsp:nvSpPr>
      <dsp:spPr>
        <a:xfrm>
          <a:off x="6008730" y="890936"/>
          <a:ext cx="4505585" cy="286104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Allied blockades disrupted food imports and exports</a:t>
          </a:r>
          <a:endParaRPr lang="en-US" sz="3400" kern="1200" dirty="0"/>
        </a:p>
      </dsp:txBody>
      <dsp:txXfrm>
        <a:off x="6092527" y="974733"/>
        <a:ext cx="4337991" cy="26934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8A436-14F4-4212-A2AA-66D4DD4A45A0}">
      <dsp:nvSpPr>
        <dsp:cNvPr id="0" name=""/>
        <dsp:cNvSpPr/>
      </dsp:nvSpPr>
      <dsp:spPr>
        <a:xfrm>
          <a:off x="0" y="0"/>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BA5B43-C1C4-4E0A-932F-5B8E5EBF5500}">
      <dsp:nvSpPr>
        <dsp:cNvPr id="0" name=""/>
        <dsp:cNvSpPr/>
      </dsp:nvSpPr>
      <dsp:spPr>
        <a:xfrm>
          <a:off x="0" y="0"/>
          <a:ext cx="10515600" cy="1073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endParaRPr lang="en-US" sz="2200" kern="1200" dirty="0"/>
        </a:p>
      </dsp:txBody>
      <dsp:txXfrm>
        <a:off x="0" y="0"/>
        <a:ext cx="10515600" cy="1073893"/>
      </dsp:txXfrm>
    </dsp:sp>
    <dsp:sp modelId="{6230605D-8976-446F-8256-AACE6A9FBB8D}">
      <dsp:nvSpPr>
        <dsp:cNvPr id="0" name=""/>
        <dsp:cNvSpPr/>
      </dsp:nvSpPr>
      <dsp:spPr>
        <a:xfrm>
          <a:off x="0" y="1073893"/>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DEF8C6-3683-4992-824B-3333D23D2493}">
      <dsp:nvSpPr>
        <dsp:cNvPr id="0" name=""/>
        <dsp:cNvSpPr/>
      </dsp:nvSpPr>
      <dsp:spPr>
        <a:xfrm>
          <a:off x="0" y="1073893"/>
          <a:ext cx="10515600" cy="1073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Responsible for supervising and distributing essential supplies for the army, including food and other necessities (e.g., dairy, soap, sugar, tea, and canned foods).</a:t>
          </a:r>
          <a:endParaRPr lang="en-US" sz="2200" kern="1200" dirty="0"/>
        </a:p>
      </dsp:txBody>
      <dsp:txXfrm>
        <a:off x="0" y="1073893"/>
        <a:ext cx="10515600" cy="1073893"/>
      </dsp:txXfrm>
    </dsp:sp>
    <dsp:sp modelId="{F0241F46-54B7-4A27-A05B-2F4BFF6A4954}">
      <dsp:nvSpPr>
        <dsp:cNvPr id="0" name=""/>
        <dsp:cNvSpPr/>
      </dsp:nvSpPr>
      <dsp:spPr>
        <a:xfrm>
          <a:off x="0" y="2147786"/>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3AA2EB-0596-4AA9-B54A-01A3EB9FB86A}">
      <dsp:nvSpPr>
        <dsp:cNvPr id="0" name=""/>
        <dsp:cNvSpPr/>
      </dsp:nvSpPr>
      <dsp:spPr>
        <a:xfrm>
          <a:off x="0" y="2147786"/>
          <a:ext cx="10515600" cy="1073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Played a key role in establishing and developing military factories by providing technical equipment.</a:t>
          </a:r>
          <a:endParaRPr lang="en-US" sz="2200" kern="1200"/>
        </a:p>
      </dsp:txBody>
      <dsp:txXfrm>
        <a:off x="0" y="2147786"/>
        <a:ext cx="10515600" cy="1073893"/>
      </dsp:txXfrm>
    </dsp:sp>
    <dsp:sp modelId="{800ECCE1-A20B-4138-AC5B-244D6501B279}">
      <dsp:nvSpPr>
        <dsp:cNvPr id="0" name=""/>
        <dsp:cNvSpPr/>
      </dsp:nvSpPr>
      <dsp:spPr>
        <a:xfrm>
          <a:off x="0" y="3221680"/>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E1B109-F949-451A-AEA9-9D0C2FA76FD7}">
      <dsp:nvSpPr>
        <dsp:cNvPr id="0" name=""/>
        <dsp:cNvSpPr/>
      </dsp:nvSpPr>
      <dsp:spPr>
        <a:xfrm>
          <a:off x="0" y="3221680"/>
          <a:ext cx="10515600" cy="1073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Collaborated with Germany during World War I to enhance military production capabilities.</a:t>
          </a:r>
          <a:endParaRPr lang="en-US" sz="2200" kern="1200"/>
        </a:p>
      </dsp:txBody>
      <dsp:txXfrm>
        <a:off x="0" y="3221680"/>
        <a:ext cx="10515600" cy="107389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1F7811-5B97-4634-88A8-B05F015EF14C}" type="datetimeFigureOut">
              <a:rPr lang="en-AT" smtClean="0"/>
              <a:t>05/12/2024</a:t>
            </a:fld>
            <a:endParaRPr lang="en-A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19D9C4-EE2D-46C1-A77F-44D71374BD2A}" type="slidenum">
              <a:rPr lang="en-AT" smtClean="0"/>
              <a:t>‹#›</a:t>
            </a:fld>
            <a:endParaRPr lang="en-AT"/>
          </a:p>
        </p:txBody>
      </p:sp>
    </p:spTree>
    <p:extLst>
      <p:ext uri="{BB962C8B-B14F-4D97-AF65-F5344CB8AC3E}">
        <p14:creationId xmlns:p14="http://schemas.microsoft.com/office/powerpoint/2010/main" val="2774022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T" dirty="0"/>
          </a:p>
        </p:txBody>
      </p:sp>
      <p:sp>
        <p:nvSpPr>
          <p:cNvPr id="4" name="Slide Number Placeholder 3"/>
          <p:cNvSpPr>
            <a:spLocks noGrp="1"/>
          </p:cNvSpPr>
          <p:nvPr>
            <p:ph type="sldNum" sz="quarter" idx="5"/>
          </p:nvPr>
        </p:nvSpPr>
        <p:spPr/>
        <p:txBody>
          <a:bodyPr/>
          <a:lstStyle/>
          <a:p>
            <a:fld id="{3919D9C4-EE2D-46C1-A77F-44D71374BD2A}" type="slidenum">
              <a:rPr lang="en-AT" smtClean="0"/>
              <a:t>1</a:t>
            </a:fld>
            <a:endParaRPr lang="en-AT"/>
          </a:p>
        </p:txBody>
      </p:sp>
    </p:spTree>
    <p:extLst>
      <p:ext uri="{BB962C8B-B14F-4D97-AF65-F5344CB8AC3E}">
        <p14:creationId xmlns:p14="http://schemas.microsoft.com/office/powerpoint/2010/main" val="990321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F3AD2-0FFE-A8CD-EF4C-7917819D83F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3680449F-2708-FE74-48C5-90CF502CE8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07CF997A-2BA5-C1F9-50C0-E54061820A38}"/>
              </a:ext>
            </a:extLst>
          </p:cNvPr>
          <p:cNvSpPr>
            <a:spLocks noGrp="1"/>
          </p:cNvSpPr>
          <p:nvPr>
            <p:ph type="dt" sz="half" idx="10"/>
          </p:nvPr>
        </p:nvSpPr>
        <p:spPr/>
        <p:txBody>
          <a:bodyPr/>
          <a:lstStyle/>
          <a:p>
            <a:fld id="{56BBF321-0B57-4C71-9A4A-8DA1FEE2B142}" type="datetimeFigureOut">
              <a:rPr lang="en-AT" smtClean="0"/>
              <a:t>05/12/2024</a:t>
            </a:fld>
            <a:endParaRPr lang="en-AT"/>
          </a:p>
        </p:txBody>
      </p:sp>
      <p:sp>
        <p:nvSpPr>
          <p:cNvPr id="5" name="Footer Placeholder 4">
            <a:extLst>
              <a:ext uri="{FF2B5EF4-FFF2-40B4-BE49-F238E27FC236}">
                <a16:creationId xmlns:a16="http://schemas.microsoft.com/office/drawing/2014/main" id="{143D6DC2-9678-802B-0572-7F948AF609FD}"/>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C7A8F042-CBB9-3C30-573D-99DD6E0B0106}"/>
              </a:ext>
            </a:extLst>
          </p:cNvPr>
          <p:cNvSpPr>
            <a:spLocks noGrp="1"/>
          </p:cNvSpPr>
          <p:nvPr>
            <p:ph type="sldNum" sz="quarter" idx="12"/>
          </p:nvPr>
        </p:nvSpPr>
        <p:spPr/>
        <p:txBody>
          <a:bodyPr/>
          <a:lstStyle/>
          <a:p>
            <a:fld id="{3CF5A9DE-78FE-4708-B2B4-71110C8876FF}" type="slidenum">
              <a:rPr lang="en-AT" smtClean="0"/>
              <a:t>‹#›</a:t>
            </a:fld>
            <a:endParaRPr lang="en-AT"/>
          </a:p>
        </p:txBody>
      </p:sp>
    </p:spTree>
    <p:extLst>
      <p:ext uri="{BB962C8B-B14F-4D97-AF65-F5344CB8AC3E}">
        <p14:creationId xmlns:p14="http://schemas.microsoft.com/office/powerpoint/2010/main" val="3198907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6C4D3-D50E-0292-598C-D8470A915E2B}"/>
              </a:ext>
            </a:extLst>
          </p:cNvPr>
          <p:cNvSpPr>
            <a:spLocks noGrp="1"/>
          </p:cNvSpPr>
          <p:nvPr>
            <p:ph type="title"/>
          </p:nvPr>
        </p:nvSpPr>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0FEAB29B-A40D-1651-E64F-6CD3ACD8688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7DE9EA7D-9B51-1E78-B4CA-B007E263BA55}"/>
              </a:ext>
            </a:extLst>
          </p:cNvPr>
          <p:cNvSpPr>
            <a:spLocks noGrp="1"/>
          </p:cNvSpPr>
          <p:nvPr>
            <p:ph type="dt" sz="half" idx="10"/>
          </p:nvPr>
        </p:nvSpPr>
        <p:spPr/>
        <p:txBody>
          <a:bodyPr/>
          <a:lstStyle/>
          <a:p>
            <a:fld id="{56BBF321-0B57-4C71-9A4A-8DA1FEE2B142}" type="datetimeFigureOut">
              <a:rPr lang="en-AT" smtClean="0"/>
              <a:t>05/12/2024</a:t>
            </a:fld>
            <a:endParaRPr lang="en-AT"/>
          </a:p>
        </p:txBody>
      </p:sp>
      <p:sp>
        <p:nvSpPr>
          <p:cNvPr id="5" name="Footer Placeholder 4">
            <a:extLst>
              <a:ext uri="{FF2B5EF4-FFF2-40B4-BE49-F238E27FC236}">
                <a16:creationId xmlns:a16="http://schemas.microsoft.com/office/drawing/2014/main" id="{823ECA7E-FF60-4ABC-AF90-4F072251FB44}"/>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B1407CE0-AE25-17C4-D60C-DA7424702D5F}"/>
              </a:ext>
            </a:extLst>
          </p:cNvPr>
          <p:cNvSpPr>
            <a:spLocks noGrp="1"/>
          </p:cNvSpPr>
          <p:nvPr>
            <p:ph type="sldNum" sz="quarter" idx="12"/>
          </p:nvPr>
        </p:nvSpPr>
        <p:spPr/>
        <p:txBody>
          <a:bodyPr/>
          <a:lstStyle/>
          <a:p>
            <a:fld id="{3CF5A9DE-78FE-4708-B2B4-71110C8876FF}" type="slidenum">
              <a:rPr lang="en-AT" smtClean="0"/>
              <a:t>‹#›</a:t>
            </a:fld>
            <a:endParaRPr lang="en-AT"/>
          </a:p>
        </p:txBody>
      </p:sp>
    </p:spTree>
    <p:extLst>
      <p:ext uri="{BB962C8B-B14F-4D97-AF65-F5344CB8AC3E}">
        <p14:creationId xmlns:p14="http://schemas.microsoft.com/office/powerpoint/2010/main" val="3488167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66D5A2-DCB1-9F9F-478F-D8C1FF9D23C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E7B1439-7F2E-A217-4A18-5DF27CA23D0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1924C176-DEB1-E428-C4F8-3EE000FF0B99}"/>
              </a:ext>
            </a:extLst>
          </p:cNvPr>
          <p:cNvSpPr>
            <a:spLocks noGrp="1"/>
          </p:cNvSpPr>
          <p:nvPr>
            <p:ph type="dt" sz="half" idx="10"/>
          </p:nvPr>
        </p:nvSpPr>
        <p:spPr/>
        <p:txBody>
          <a:bodyPr/>
          <a:lstStyle/>
          <a:p>
            <a:fld id="{56BBF321-0B57-4C71-9A4A-8DA1FEE2B142}" type="datetimeFigureOut">
              <a:rPr lang="en-AT" smtClean="0"/>
              <a:t>05/12/2024</a:t>
            </a:fld>
            <a:endParaRPr lang="en-AT"/>
          </a:p>
        </p:txBody>
      </p:sp>
      <p:sp>
        <p:nvSpPr>
          <p:cNvPr id="5" name="Footer Placeholder 4">
            <a:extLst>
              <a:ext uri="{FF2B5EF4-FFF2-40B4-BE49-F238E27FC236}">
                <a16:creationId xmlns:a16="http://schemas.microsoft.com/office/drawing/2014/main" id="{225EAEFF-EF19-D07A-E648-1BE5976FEAC9}"/>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57FA9CE0-419D-7A78-FAEA-2758E760B4A6}"/>
              </a:ext>
            </a:extLst>
          </p:cNvPr>
          <p:cNvSpPr>
            <a:spLocks noGrp="1"/>
          </p:cNvSpPr>
          <p:nvPr>
            <p:ph type="sldNum" sz="quarter" idx="12"/>
          </p:nvPr>
        </p:nvSpPr>
        <p:spPr/>
        <p:txBody>
          <a:bodyPr/>
          <a:lstStyle/>
          <a:p>
            <a:fld id="{3CF5A9DE-78FE-4708-B2B4-71110C8876FF}" type="slidenum">
              <a:rPr lang="en-AT" smtClean="0"/>
              <a:t>‹#›</a:t>
            </a:fld>
            <a:endParaRPr lang="en-AT"/>
          </a:p>
        </p:txBody>
      </p:sp>
    </p:spTree>
    <p:extLst>
      <p:ext uri="{BB962C8B-B14F-4D97-AF65-F5344CB8AC3E}">
        <p14:creationId xmlns:p14="http://schemas.microsoft.com/office/powerpoint/2010/main" val="2892895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3BE07-00F3-D378-3AB8-F1FA0BE275B5}"/>
              </a:ext>
            </a:extLst>
          </p:cNvPr>
          <p:cNvSpPr>
            <a:spLocks noGrp="1"/>
          </p:cNvSpPr>
          <p:nvPr>
            <p:ph type="title"/>
          </p:nvPr>
        </p:nvSpPr>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820F02B2-BFFB-B4F3-8492-34A3BF74AD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30C28CC4-0558-F17E-D108-CAE895B8E886}"/>
              </a:ext>
            </a:extLst>
          </p:cNvPr>
          <p:cNvSpPr>
            <a:spLocks noGrp="1"/>
          </p:cNvSpPr>
          <p:nvPr>
            <p:ph type="dt" sz="half" idx="10"/>
          </p:nvPr>
        </p:nvSpPr>
        <p:spPr/>
        <p:txBody>
          <a:bodyPr/>
          <a:lstStyle/>
          <a:p>
            <a:fld id="{56BBF321-0B57-4C71-9A4A-8DA1FEE2B142}" type="datetimeFigureOut">
              <a:rPr lang="en-AT" smtClean="0"/>
              <a:t>05/12/2024</a:t>
            </a:fld>
            <a:endParaRPr lang="en-AT"/>
          </a:p>
        </p:txBody>
      </p:sp>
      <p:sp>
        <p:nvSpPr>
          <p:cNvPr id="5" name="Footer Placeholder 4">
            <a:extLst>
              <a:ext uri="{FF2B5EF4-FFF2-40B4-BE49-F238E27FC236}">
                <a16:creationId xmlns:a16="http://schemas.microsoft.com/office/drawing/2014/main" id="{A2AF47B5-C8F7-36CE-E85B-44E364060DB3}"/>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B359BA42-D4B0-FAF9-D88A-022CECA83839}"/>
              </a:ext>
            </a:extLst>
          </p:cNvPr>
          <p:cNvSpPr>
            <a:spLocks noGrp="1"/>
          </p:cNvSpPr>
          <p:nvPr>
            <p:ph type="sldNum" sz="quarter" idx="12"/>
          </p:nvPr>
        </p:nvSpPr>
        <p:spPr/>
        <p:txBody>
          <a:bodyPr/>
          <a:lstStyle/>
          <a:p>
            <a:fld id="{3CF5A9DE-78FE-4708-B2B4-71110C8876FF}" type="slidenum">
              <a:rPr lang="en-AT" smtClean="0"/>
              <a:t>‹#›</a:t>
            </a:fld>
            <a:endParaRPr lang="en-AT"/>
          </a:p>
        </p:txBody>
      </p:sp>
    </p:spTree>
    <p:extLst>
      <p:ext uri="{BB962C8B-B14F-4D97-AF65-F5344CB8AC3E}">
        <p14:creationId xmlns:p14="http://schemas.microsoft.com/office/powerpoint/2010/main" val="460543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D80E0-AC31-75CD-436B-7172DB82AA0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014121A6-5C82-8058-5B69-AFF45D7A978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8264C53-4BA2-4A54-1FCD-5D956D4045A4}"/>
              </a:ext>
            </a:extLst>
          </p:cNvPr>
          <p:cNvSpPr>
            <a:spLocks noGrp="1"/>
          </p:cNvSpPr>
          <p:nvPr>
            <p:ph type="dt" sz="half" idx="10"/>
          </p:nvPr>
        </p:nvSpPr>
        <p:spPr/>
        <p:txBody>
          <a:bodyPr/>
          <a:lstStyle/>
          <a:p>
            <a:fld id="{56BBF321-0B57-4C71-9A4A-8DA1FEE2B142}" type="datetimeFigureOut">
              <a:rPr lang="en-AT" smtClean="0"/>
              <a:t>05/12/2024</a:t>
            </a:fld>
            <a:endParaRPr lang="en-AT"/>
          </a:p>
        </p:txBody>
      </p:sp>
      <p:sp>
        <p:nvSpPr>
          <p:cNvPr id="5" name="Footer Placeholder 4">
            <a:extLst>
              <a:ext uri="{FF2B5EF4-FFF2-40B4-BE49-F238E27FC236}">
                <a16:creationId xmlns:a16="http://schemas.microsoft.com/office/drawing/2014/main" id="{32CFBDEF-72DA-0549-2F18-9CC7319BE9BE}"/>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25F63BCC-DD68-6D32-898C-CB7EDE31CF84}"/>
              </a:ext>
            </a:extLst>
          </p:cNvPr>
          <p:cNvSpPr>
            <a:spLocks noGrp="1"/>
          </p:cNvSpPr>
          <p:nvPr>
            <p:ph type="sldNum" sz="quarter" idx="12"/>
          </p:nvPr>
        </p:nvSpPr>
        <p:spPr/>
        <p:txBody>
          <a:bodyPr/>
          <a:lstStyle/>
          <a:p>
            <a:fld id="{3CF5A9DE-78FE-4708-B2B4-71110C8876FF}" type="slidenum">
              <a:rPr lang="en-AT" smtClean="0"/>
              <a:t>‹#›</a:t>
            </a:fld>
            <a:endParaRPr lang="en-AT"/>
          </a:p>
        </p:txBody>
      </p:sp>
    </p:spTree>
    <p:extLst>
      <p:ext uri="{BB962C8B-B14F-4D97-AF65-F5344CB8AC3E}">
        <p14:creationId xmlns:p14="http://schemas.microsoft.com/office/powerpoint/2010/main" val="2226714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1BDFA-1658-ACBC-8971-2206F9131557}"/>
              </a:ext>
            </a:extLst>
          </p:cNvPr>
          <p:cNvSpPr>
            <a:spLocks noGrp="1"/>
          </p:cNvSpPr>
          <p:nvPr>
            <p:ph type="title"/>
          </p:nvPr>
        </p:nvSpPr>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B5E32AE3-2675-AC76-EC7B-C1820949516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978F9706-4343-AEA7-476B-665FF383196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B9502954-3EC9-9AC5-FD08-2A553FCF5A7C}"/>
              </a:ext>
            </a:extLst>
          </p:cNvPr>
          <p:cNvSpPr>
            <a:spLocks noGrp="1"/>
          </p:cNvSpPr>
          <p:nvPr>
            <p:ph type="dt" sz="half" idx="10"/>
          </p:nvPr>
        </p:nvSpPr>
        <p:spPr/>
        <p:txBody>
          <a:bodyPr/>
          <a:lstStyle/>
          <a:p>
            <a:fld id="{56BBF321-0B57-4C71-9A4A-8DA1FEE2B142}" type="datetimeFigureOut">
              <a:rPr lang="en-AT" smtClean="0"/>
              <a:t>05/12/2024</a:t>
            </a:fld>
            <a:endParaRPr lang="en-AT"/>
          </a:p>
        </p:txBody>
      </p:sp>
      <p:sp>
        <p:nvSpPr>
          <p:cNvPr id="6" name="Footer Placeholder 5">
            <a:extLst>
              <a:ext uri="{FF2B5EF4-FFF2-40B4-BE49-F238E27FC236}">
                <a16:creationId xmlns:a16="http://schemas.microsoft.com/office/drawing/2014/main" id="{5C500474-5B67-B3FB-9299-7A371A7AACF6}"/>
              </a:ext>
            </a:extLst>
          </p:cNvPr>
          <p:cNvSpPr>
            <a:spLocks noGrp="1"/>
          </p:cNvSpPr>
          <p:nvPr>
            <p:ph type="ftr" sz="quarter" idx="11"/>
          </p:nvPr>
        </p:nvSpPr>
        <p:spPr/>
        <p:txBody>
          <a:bodyPr/>
          <a:lstStyle/>
          <a:p>
            <a:endParaRPr lang="en-AT"/>
          </a:p>
        </p:txBody>
      </p:sp>
      <p:sp>
        <p:nvSpPr>
          <p:cNvPr id="7" name="Slide Number Placeholder 6">
            <a:extLst>
              <a:ext uri="{FF2B5EF4-FFF2-40B4-BE49-F238E27FC236}">
                <a16:creationId xmlns:a16="http://schemas.microsoft.com/office/drawing/2014/main" id="{5CB4AE4D-6AC3-B264-163B-0BB0A0CE9B4F}"/>
              </a:ext>
            </a:extLst>
          </p:cNvPr>
          <p:cNvSpPr>
            <a:spLocks noGrp="1"/>
          </p:cNvSpPr>
          <p:nvPr>
            <p:ph type="sldNum" sz="quarter" idx="12"/>
          </p:nvPr>
        </p:nvSpPr>
        <p:spPr/>
        <p:txBody>
          <a:bodyPr/>
          <a:lstStyle/>
          <a:p>
            <a:fld id="{3CF5A9DE-78FE-4708-B2B4-71110C8876FF}" type="slidenum">
              <a:rPr lang="en-AT" smtClean="0"/>
              <a:t>‹#›</a:t>
            </a:fld>
            <a:endParaRPr lang="en-AT"/>
          </a:p>
        </p:txBody>
      </p:sp>
    </p:spTree>
    <p:extLst>
      <p:ext uri="{BB962C8B-B14F-4D97-AF65-F5344CB8AC3E}">
        <p14:creationId xmlns:p14="http://schemas.microsoft.com/office/powerpoint/2010/main" val="2959127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CC856-109C-A168-D73B-4912FD770C1B}"/>
              </a:ext>
            </a:extLst>
          </p:cNvPr>
          <p:cNvSpPr>
            <a:spLocks noGrp="1"/>
          </p:cNvSpPr>
          <p:nvPr>
            <p:ph type="title"/>
          </p:nvPr>
        </p:nvSpPr>
        <p:spPr>
          <a:xfrm>
            <a:off x="839788" y="365125"/>
            <a:ext cx="10515600" cy="1325563"/>
          </a:xfr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33EE6E9-9197-8BDD-C1BA-86E258467A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B05CD7F-9EA6-9C79-8DB7-73DE72A5C9A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9F88E5C6-E7C7-5A57-F1DA-B948F7C559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AEFE56C-E1C1-E458-1AF3-5241484128A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7CFBF5C5-CD3B-76AF-6340-0FF4D981B687}"/>
              </a:ext>
            </a:extLst>
          </p:cNvPr>
          <p:cNvSpPr>
            <a:spLocks noGrp="1"/>
          </p:cNvSpPr>
          <p:nvPr>
            <p:ph type="dt" sz="half" idx="10"/>
          </p:nvPr>
        </p:nvSpPr>
        <p:spPr/>
        <p:txBody>
          <a:bodyPr/>
          <a:lstStyle/>
          <a:p>
            <a:fld id="{56BBF321-0B57-4C71-9A4A-8DA1FEE2B142}" type="datetimeFigureOut">
              <a:rPr lang="en-AT" smtClean="0"/>
              <a:t>05/12/2024</a:t>
            </a:fld>
            <a:endParaRPr lang="en-AT"/>
          </a:p>
        </p:txBody>
      </p:sp>
      <p:sp>
        <p:nvSpPr>
          <p:cNvPr id="8" name="Footer Placeholder 7">
            <a:extLst>
              <a:ext uri="{FF2B5EF4-FFF2-40B4-BE49-F238E27FC236}">
                <a16:creationId xmlns:a16="http://schemas.microsoft.com/office/drawing/2014/main" id="{C582A143-C7F1-207C-DA67-AFAB643D9332}"/>
              </a:ext>
            </a:extLst>
          </p:cNvPr>
          <p:cNvSpPr>
            <a:spLocks noGrp="1"/>
          </p:cNvSpPr>
          <p:nvPr>
            <p:ph type="ftr" sz="quarter" idx="11"/>
          </p:nvPr>
        </p:nvSpPr>
        <p:spPr/>
        <p:txBody>
          <a:bodyPr/>
          <a:lstStyle/>
          <a:p>
            <a:endParaRPr lang="en-AT"/>
          </a:p>
        </p:txBody>
      </p:sp>
      <p:sp>
        <p:nvSpPr>
          <p:cNvPr id="9" name="Slide Number Placeholder 8">
            <a:extLst>
              <a:ext uri="{FF2B5EF4-FFF2-40B4-BE49-F238E27FC236}">
                <a16:creationId xmlns:a16="http://schemas.microsoft.com/office/drawing/2014/main" id="{0104CBE7-5256-9DCA-7C32-D5583BD50F0E}"/>
              </a:ext>
            </a:extLst>
          </p:cNvPr>
          <p:cNvSpPr>
            <a:spLocks noGrp="1"/>
          </p:cNvSpPr>
          <p:nvPr>
            <p:ph type="sldNum" sz="quarter" idx="12"/>
          </p:nvPr>
        </p:nvSpPr>
        <p:spPr/>
        <p:txBody>
          <a:bodyPr/>
          <a:lstStyle/>
          <a:p>
            <a:fld id="{3CF5A9DE-78FE-4708-B2B4-71110C8876FF}" type="slidenum">
              <a:rPr lang="en-AT" smtClean="0"/>
              <a:t>‹#›</a:t>
            </a:fld>
            <a:endParaRPr lang="en-AT"/>
          </a:p>
        </p:txBody>
      </p:sp>
    </p:spTree>
    <p:extLst>
      <p:ext uri="{BB962C8B-B14F-4D97-AF65-F5344CB8AC3E}">
        <p14:creationId xmlns:p14="http://schemas.microsoft.com/office/powerpoint/2010/main" val="374059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21513-AE39-3220-90CA-CCE9179AD4E3}"/>
              </a:ext>
            </a:extLst>
          </p:cNvPr>
          <p:cNvSpPr>
            <a:spLocks noGrp="1"/>
          </p:cNvSpPr>
          <p:nvPr>
            <p:ph type="title"/>
          </p:nvPr>
        </p:nvSpPr>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082D5FE7-4EAA-DF16-BD05-E0ECA8D57342}"/>
              </a:ext>
            </a:extLst>
          </p:cNvPr>
          <p:cNvSpPr>
            <a:spLocks noGrp="1"/>
          </p:cNvSpPr>
          <p:nvPr>
            <p:ph type="dt" sz="half" idx="10"/>
          </p:nvPr>
        </p:nvSpPr>
        <p:spPr/>
        <p:txBody>
          <a:bodyPr/>
          <a:lstStyle/>
          <a:p>
            <a:fld id="{56BBF321-0B57-4C71-9A4A-8DA1FEE2B142}" type="datetimeFigureOut">
              <a:rPr lang="en-AT" smtClean="0"/>
              <a:t>05/12/2024</a:t>
            </a:fld>
            <a:endParaRPr lang="en-AT"/>
          </a:p>
        </p:txBody>
      </p:sp>
      <p:sp>
        <p:nvSpPr>
          <p:cNvPr id="4" name="Footer Placeholder 3">
            <a:extLst>
              <a:ext uri="{FF2B5EF4-FFF2-40B4-BE49-F238E27FC236}">
                <a16:creationId xmlns:a16="http://schemas.microsoft.com/office/drawing/2014/main" id="{04776F1C-64D5-2BF1-F585-BCFC247175AD}"/>
              </a:ext>
            </a:extLst>
          </p:cNvPr>
          <p:cNvSpPr>
            <a:spLocks noGrp="1"/>
          </p:cNvSpPr>
          <p:nvPr>
            <p:ph type="ftr" sz="quarter" idx="11"/>
          </p:nvPr>
        </p:nvSpPr>
        <p:spPr/>
        <p:txBody>
          <a:bodyPr/>
          <a:lstStyle/>
          <a:p>
            <a:endParaRPr lang="en-AT"/>
          </a:p>
        </p:txBody>
      </p:sp>
      <p:sp>
        <p:nvSpPr>
          <p:cNvPr id="5" name="Slide Number Placeholder 4">
            <a:extLst>
              <a:ext uri="{FF2B5EF4-FFF2-40B4-BE49-F238E27FC236}">
                <a16:creationId xmlns:a16="http://schemas.microsoft.com/office/drawing/2014/main" id="{E06EC8F0-B841-37FD-C16C-54337A3E33F5}"/>
              </a:ext>
            </a:extLst>
          </p:cNvPr>
          <p:cNvSpPr>
            <a:spLocks noGrp="1"/>
          </p:cNvSpPr>
          <p:nvPr>
            <p:ph type="sldNum" sz="quarter" idx="12"/>
          </p:nvPr>
        </p:nvSpPr>
        <p:spPr/>
        <p:txBody>
          <a:bodyPr/>
          <a:lstStyle/>
          <a:p>
            <a:fld id="{3CF5A9DE-78FE-4708-B2B4-71110C8876FF}" type="slidenum">
              <a:rPr lang="en-AT" smtClean="0"/>
              <a:t>‹#›</a:t>
            </a:fld>
            <a:endParaRPr lang="en-AT"/>
          </a:p>
        </p:txBody>
      </p:sp>
    </p:spTree>
    <p:extLst>
      <p:ext uri="{BB962C8B-B14F-4D97-AF65-F5344CB8AC3E}">
        <p14:creationId xmlns:p14="http://schemas.microsoft.com/office/powerpoint/2010/main" val="3571934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9695E6-A2D8-1725-568C-CF0B42AB82A5}"/>
              </a:ext>
            </a:extLst>
          </p:cNvPr>
          <p:cNvSpPr>
            <a:spLocks noGrp="1"/>
          </p:cNvSpPr>
          <p:nvPr>
            <p:ph type="dt" sz="half" idx="10"/>
          </p:nvPr>
        </p:nvSpPr>
        <p:spPr/>
        <p:txBody>
          <a:bodyPr/>
          <a:lstStyle/>
          <a:p>
            <a:fld id="{56BBF321-0B57-4C71-9A4A-8DA1FEE2B142}" type="datetimeFigureOut">
              <a:rPr lang="en-AT" smtClean="0"/>
              <a:t>05/12/2024</a:t>
            </a:fld>
            <a:endParaRPr lang="en-AT"/>
          </a:p>
        </p:txBody>
      </p:sp>
      <p:sp>
        <p:nvSpPr>
          <p:cNvPr id="3" name="Footer Placeholder 2">
            <a:extLst>
              <a:ext uri="{FF2B5EF4-FFF2-40B4-BE49-F238E27FC236}">
                <a16:creationId xmlns:a16="http://schemas.microsoft.com/office/drawing/2014/main" id="{94560DAE-F760-3055-B893-36622C1882D6}"/>
              </a:ext>
            </a:extLst>
          </p:cNvPr>
          <p:cNvSpPr>
            <a:spLocks noGrp="1"/>
          </p:cNvSpPr>
          <p:nvPr>
            <p:ph type="ftr" sz="quarter" idx="11"/>
          </p:nvPr>
        </p:nvSpPr>
        <p:spPr/>
        <p:txBody>
          <a:bodyPr/>
          <a:lstStyle/>
          <a:p>
            <a:endParaRPr lang="en-AT"/>
          </a:p>
        </p:txBody>
      </p:sp>
      <p:sp>
        <p:nvSpPr>
          <p:cNvPr id="4" name="Slide Number Placeholder 3">
            <a:extLst>
              <a:ext uri="{FF2B5EF4-FFF2-40B4-BE49-F238E27FC236}">
                <a16:creationId xmlns:a16="http://schemas.microsoft.com/office/drawing/2014/main" id="{E0A0359D-FAE8-6E46-9F8C-39FB12D06123}"/>
              </a:ext>
            </a:extLst>
          </p:cNvPr>
          <p:cNvSpPr>
            <a:spLocks noGrp="1"/>
          </p:cNvSpPr>
          <p:nvPr>
            <p:ph type="sldNum" sz="quarter" idx="12"/>
          </p:nvPr>
        </p:nvSpPr>
        <p:spPr/>
        <p:txBody>
          <a:bodyPr/>
          <a:lstStyle/>
          <a:p>
            <a:fld id="{3CF5A9DE-78FE-4708-B2B4-71110C8876FF}" type="slidenum">
              <a:rPr lang="en-AT" smtClean="0"/>
              <a:t>‹#›</a:t>
            </a:fld>
            <a:endParaRPr lang="en-AT"/>
          </a:p>
        </p:txBody>
      </p:sp>
    </p:spTree>
    <p:extLst>
      <p:ext uri="{BB962C8B-B14F-4D97-AF65-F5344CB8AC3E}">
        <p14:creationId xmlns:p14="http://schemas.microsoft.com/office/powerpoint/2010/main" val="2567551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63EDD-FC3F-1B31-CC24-5DEA55CD69C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A70F83E5-167E-6773-C4B4-9B5DD1245C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43354B89-8DFC-22D6-261C-71DF8A5103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125CF17-AFE6-6CE4-DB3D-5E2298917841}"/>
              </a:ext>
            </a:extLst>
          </p:cNvPr>
          <p:cNvSpPr>
            <a:spLocks noGrp="1"/>
          </p:cNvSpPr>
          <p:nvPr>
            <p:ph type="dt" sz="half" idx="10"/>
          </p:nvPr>
        </p:nvSpPr>
        <p:spPr/>
        <p:txBody>
          <a:bodyPr/>
          <a:lstStyle/>
          <a:p>
            <a:fld id="{56BBF321-0B57-4C71-9A4A-8DA1FEE2B142}" type="datetimeFigureOut">
              <a:rPr lang="en-AT" smtClean="0"/>
              <a:t>05/12/2024</a:t>
            </a:fld>
            <a:endParaRPr lang="en-AT"/>
          </a:p>
        </p:txBody>
      </p:sp>
      <p:sp>
        <p:nvSpPr>
          <p:cNvPr id="6" name="Footer Placeholder 5">
            <a:extLst>
              <a:ext uri="{FF2B5EF4-FFF2-40B4-BE49-F238E27FC236}">
                <a16:creationId xmlns:a16="http://schemas.microsoft.com/office/drawing/2014/main" id="{7F0953AF-13DE-EA5E-4572-D07D34AE086D}"/>
              </a:ext>
            </a:extLst>
          </p:cNvPr>
          <p:cNvSpPr>
            <a:spLocks noGrp="1"/>
          </p:cNvSpPr>
          <p:nvPr>
            <p:ph type="ftr" sz="quarter" idx="11"/>
          </p:nvPr>
        </p:nvSpPr>
        <p:spPr/>
        <p:txBody>
          <a:bodyPr/>
          <a:lstStyle/>
          <a:p>
            <a:endParaRPr lang="en-AT"/>
          </a:p>
        </p:txBody>
      </p:sp>
      <p:sp>
        <p:nvSpPr>
          <p:cNvPr id="7" name="Slide Number Placeholder 6">
            <a:extLst>
              <a:ext uri="{FF2B5EF4-FFF2-40B4-BE49-F238E27FC236}">
                <a16:creationId xmlns:a16="http://schemas.microsoft.com/office/drawing/2014/main" id="{45CF6906-7190-6AE4-3BB5-D5E92A38FBD4}"/>
              </a:ext>
            </a:extLst>
          </p:cNvPr>
          <p:cNvSpPr>
            <a:spLocks noGrp="1"/>
          </p:cNvSpPr>
          <p:nvPr>
            <p:ph type="sldNum" sz="quarter" idx="12"/>
          </p:nvPr>
        </p:nvSpPr>
        <p:spPr/>
        <p:txBody>
          <a:bodyPr/>
          <a:lstStyle/>
          <a:p>
            <a:fld id="{3CF5A9DE-78FE-4708-B2B4-71110C8876FF}" type="slidenum">
              <a:rPr lang="en-AT" smtClean="0"/>
              <a:t>‹#›</a:t>
            </a:fld>
            <a:endParaRPr lang="en-AT"/>
          </a:p>
        </p:txBody>
      </p:sp>
    </p:spTree>
    <p:extLst>
      <p:ext uri="{BB962C8B-B14F-4D97-AF65-F5344CB8AC3E}">
        <p14:creationId xmlns:p14="http://schemas.microsoft.com/office/powerpoint/2010/main" val="443278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1D876-6860-5CDA-7215-E68E90C572E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3E9550FD-1713-CA56-1AF8-08F0CA05A3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8793B120-920A-A8AF-A271-C0A0ADDD35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3F2DAF1-5086-E594-22E3-3F6F4E6BFC95}"/>
              </a:ext>
            </a:extLst>
          </p:cNvPr>
          <p:cNvSpPr>
            <a:spLocks noGrp="1"/>
          </p:cNvSpPr>
          <p:nvPr>
            <p:ph type="dt" sz="half" idx="10"/>
          </p:nvPr>
        </p:nvSpPr>
        <p:spPr/>
        <p:txBody>
          <a:bodyPr/>
          <a:lstStyle/>
          <a:p>
            <a:fld id="{56BBF321-0B57-4C71-9A4A-8DA1FEE2B142}" type="datetimeFigureOut">
              <a:rPr lang="en-AT" smtClean="0"/>
              <a:t>05/12/2024</a:t>
            </a:fld>
            <a:endParaRPr lang="en-AT"/>
          </a:p>
        </p:txBody>
      </p:sp>
      <p:sp>
        <p:nvSpPr>
          <p:cNvPr id="6" name="Footer Placeholder 5">
            <a:extLst>
              <a:ext uri="{FF2B5EF4-FFF2-40B4-BE49-F238E27FC236}">
                <a16:creationId xmlns:a16="http://schemas.microsoft.com/office/drawing/2014/main" id="{3A7C5E90-3AC1-BFD6-A1F9-E237068A5824}"/>
              </a:ext>
            </a:extLst>
          </p:cNvPr>
          <p:cNvSpPr>
            <a:spLocks noGrp="1"/>
          </p:cNvSpPr>
          <p:nvPr>
            <p:ph type="ftr" sz="quarter" idx="11"/>
          </p:nvPr>
        </p:nvSpPr>
        <p:spPr/>
        <p:txBody>
          <a:bodyPr/>
          <a:lstStyle/>
          <a:p>
            <a:endParaRPr lang="en-AT"/>
          </a:p>
        </p:txBody>
      </p:sp>
      <p:sp>
        <p:nvSpPr>
          <p:cNvPr id="7" name="Slide Number Placeholder 6">
            <a:extLst>
              <a:ext uri="{FF2B5EF4-FFF2-40B4-BE49-F238E27FC236}">
                <a16:creationId xmlns:a16="http://schemas.microsoft.com/office/drawing/2014/main" id="{615D187A-C308-826F-F14B-EDCFA47FD4F4}"/>
              </a:ext>
            </a:extLst>
          </p:cNvPr>
          <p:cNvSpPr>
            <a:spLocks noGrp="1"/>
          </p:cNvSpPr>
          <p:nvPr>
            <p:ph type="sldNum" sz="quarter" idx="12"/>
          </p:nvPr>
        </p:nvSpPr>
        <p:spPr/>
        <p:txBody>
          <a:bodyPr/>
          <a:lstStyle/>
          <a:p>
            <a:fld id="{3CF5A9DE-78FE-4708-B2B4-71110C8876FF}" type="slidenum">
              <a:rPr lang="en-AT" smtClean="0"/>
              <a:t>‹#›</a:t>
            </a:fld>
            <a:endParaRPr lang="en-AT"/>
          </a:p>
        </p:txBody>
      </p:sp>
    </p:spTree>
    <p:extLst>
      <p:ext uri="{BB962C8B-B14F-4D97-AF65-F5344CB8AC3E}">
        <p14:creationId xmlns:p14="http://schemas.microsoft.com/office/powerpoint/2010/main" val="1974746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2C25DE-F6A8-5191-9897-139889A6A9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T"/>
          </a:p>
        </p:txBody>
      </p:sp>
      <p:sp>
        <p:nvSpPr>
          <p:cNvPr id="3" name="Text Placeholder 2">
            <a:extLst>
              <a:ext uri="{FF2B5EF4-FFF2-40B4-BE49-F238E27FC236}">
                <a16:creationId xmlns:a16="http://schemas.microsoft.com/office/drawing/2014/main" id="{5BD000DB-E026-B332-4CEB-B61A61816E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2D0B422A-95B7-A92E-5CD3-DA101F5F24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6BBF321-0B57-4C71-9A4A-8DA1FEE2B142}" type="datetimeFigureOut">
              <a:rPr lang="en-AT" smtClean="0"/>
              <a:t>05/12/2024</a:t>
            </a:fld>
            <a:endParaRPr lang="en-AT"/>
          </a:p>
        </p:txBody>
      </p:sp>
      <p:sp>
        <p:nvSpPr>
          <p:cNvPr id="5" name="Footer Placeholder 4">
            <a:extLst>
              <a:ext uri="{FF2B5EF4-FFF2-40B4-BE49-F238E27FC236}">
                <a16:creationId xmlns:a16="http://schemas.microsoft.com/office/drawing/2014/main" id="{414C3D1B-922B-6DCD-77A8-604860EB0C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T"/>
          </a:p>
        </p:txBody>
      </p:sp>
      <p:sp>
        <p:nvSpPr>
          <p:cNvPr id="6" name="Slide Number Placeholder 5">
            <a:extLst>
              <a:ext uri="{FF2B5EF4-FFF2-40B4-BE49-F238E27FC236}">
                <a16:creationId xmlns:a16="http://schemas.microsoft.com/office/drawing/2014/main" id="{9A884B54-03DD-B603-530E-AB5CEE5BFD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CF5A9DE-78FE-4708-B2B4-71110C8876FF}" type="slidenum">
              <a:rPr lang="en-AT" smtClean="0"/>
              <a:t>‹#›</a:t>
            </a:fld>
            <a:endParaRPr lang="en-AT"/>
          </a:p>
        </p:txBody>
      </p:sp>
    </p:spTree>
    <p:extLst>
      <p:ext uri="{BB962C8B-B14F-4D97-AF65-F5344CB8AC3E}">
        <p14:creationId xmlns:p14="http://schemas.microsoft.com/office/powerpoint/2010/main" val="3297726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map of the middle east&#10;&#10;Description automatically generated">
            <a:extLst>
              <a:ext uri="{FF2B5EF4-FFF2-40B4-BE49-F238E27FC236}">
                <a16:creationId xmlns:a16="http://schemas.microsoft.com/office/drawing/2014/main" id="{ED8DA90F-2CD3-10B7-BE76-2097BAACCB9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10359"/>
          <a:stretch/>
        </p:blipFill>
        <p:spPr>
          <a:xfrm>
            <a:off x="33347" y="-187026"/>
            <a:ext cx="12191980" cy="6857990"/>
          </a:xfrm>
          <a:prstGeom prst="rect">
            <a:avLst/>
          </a:prstGeom>
        </p:spPr>
      </p:pic>
      <p:sp>
        <p:nvSpPr>
          <p:cNvPr id="62" name="Rectangle 6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D95DCF-BFEB-B0A3-EFE5-FA02AF0B1364}"/>
              </a:ext>
            </a:extLst>
          </p:cNvPr>
          <p:cNvSpPr>
            <a:spLocks noGrp="1"/>
          </p:cNvSpPr>
          <p:nvPr>
            <p:ph type="title"/>
          </p:nvPr>
        </p:nvSpPr>
        <p:spPr>
          <a:xfrm>
            <a:off x="523875" y="5317240"/>
            <a:ext cx="11210925" cy="744836"/>
          </a:xfrm>
        </p:spPr>
        <p:txBody>
          <a:bodyPr vert="horz" lIns="91440" tIns="45720" rIns="91440" bIns="45720" rtlCol="0" anchor="ctr">
            <a:normAutofit fontScale="90000"/>
          </a:bodyPr>
          <a:lstStyle/>
          <a:p>
            <a:pPr algn="ctr"/>
            <a:r>
              <a:rPr lang="en-US" sz="3300" b="1" dirty="0">
                <a:solidFill>
                  <a:schemeClr val="tx1">
                    <a:lumMod val="85000"/>
                    <a:lumOff val="15000"/>
                  </a:schemeClr>
                </a:solidFill>
              </a:rPr>
              <a:t>Food Provision and Logistics in Konya Province in the Great War</a:t>
            </a:r>
          </a:p>
        </p:txBody>
      </p:sp>
      <p:cxnSp>
        <p:nvCxnSpPr>
          <p:cNvPr id="63" name="Straight Connector 6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2289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map of the mediterranean sea&#10;&#10;Description automatically generated">
            <a:extLst>
              <a:ext uri="{FF2B5EF4-FFF2-40B4-BE49-F238E27FC236}">
                <a16:creationId xmlns:a16="http://schemas.microsoft.com/office/drawing/2014/main" id="{8D2261C7-549C-7C75-70A6-8B4A4CC1A7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9813" y="0"/>
            <a:ext cx="9629324" cy="6892745"/>
          </a:xfrm>
          <a:prstGeom prst="rect">
            <a:avLst/>
          </a:prstGeom>
        </p:spPr>
      </p:pic>
    </p:spTree>
    <p:extLst>
      <p:ext uri="{BB962C8B-B14F-4D97-AF65-F5344CB8AC3E}">
        <p14:creationId xmlns:p14="http://schemas.microsoft.com/office/powerpoint/2010/main" val="1603441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5D855F-A195-958F-9FFD-24ECCD218190}"/>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6600" kern="1200">
                <a:solidFill>
                  <a:schemeClr val="tx1"/>
                </a:solidFill>
                <a:latin typeface="+mj-lt"/>
                <a:ea typeface="+mj-ea"/>
                <a:cs typeface="+mj-cs"/>
              </a:rPr>
              <a:t>Effects of the Railways</a:t>
            </a:r>
          </a:p>
        </p:txBody>
      </p:sp>
      <p:sp>
        <p:nvSpPr>
          <p:cNvPr id="12"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table with numbers and a few black text&#10;&#10;Description automatically generated">
            <a:extLst>
              <a:ext uri="{FF2B5EF4-FFF2-40B4-BE49-F238E27FC236}">
                <a16:creationId xmlns:a16="http://schemas.microsoft.com/office/drawing/2014/main" id="{5D72E84B-74D8-0A80-01E5-C719B542C0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665" y="1975105"/>
            <a:ext cx="10000670" cy="3550239"/>
          </a:xfrm>
          <a:prstGeom prst="rect">
            <a:avLst/>
          </a:prstGeom>
        </p:spPr>
      </p:pic>
    </p:spTree>
    <p:extLst>
      <p:ext uri="{BB962C8B-B14F-4D97-AF65-F5344CB8AC3E}">
        <p14:creationId xmlns:p14="http://schemas.microsoft.com/office/powerpoint/2010/main" val="3433918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5850BE-6C38-E28A-53BF-453E96ECBCB9}"/>
              </a:ext>
            </a:extLst>
          </p:cNvPr>
          <p:cNvSpPr>
            <a:spLocks noGrp="1"/>
          </p:cNvSpPr>
          <p:nvPr>
            <p:ph type="title"/>
          </p:nvPr>
        </p:nvSpPr>
        <p:spPr>
          <a:xfrm>
            <a:off x="699713" y="248038"/>
            <a:ext cx="11118039" cy="1159200"/>
          </a:xfrm>
        </p:spPr>
        <p:txBody>
          <a:bodyPr vert="horz" lIns="91440" tIns="45720" rIns="91440" bIns="45720" rtlCol="0" anchor="ctr">
            <a:normAutofit fontScale="90000"/>
          </a:bodyPr>
          <a:lstStyle/>
          <a:p>
            <a:r>
              <a:rPr lang="en-AT" sz="3200" kern="1200" dirty="0">
                <a:solidFill>
                  <a:schemeClr val="bg1"/>
                </a:solidFill>
                <a:latin typeface="+mj-lt"/>
                <a:ea typeface="+mj-ea"/>
                <a:cs typeface="+mj-cs"/>
              </a:rPr>
              <a:t>Source: </a:t>
            </a:r>
            <a:r>
              <a:rPr lang="en-AT" sz="3200" kern="1200" dirty="0" err="1">
                <a:solidFill>
                  <a:schemeClr val="bg1"/>
                </a:solidFill>
                <a:latin typeface="+mj-lt"/>
                <a:ea typeface="+mj-ea"/>
                <a:cs typeface="+mj-cs"/>
              </a:rPr>
              <a:t>Emrah</a:t>
            </a:r>
            <a:r>
              <a:rPr lang="en-AT" sz="3200" kern="1200" dirty="0">
                <a:solidFill>
                  <a:schemeClr val="bg1"/>
                </a:solidFill>
                <a:latin typeface="+mj-lt"/>
                <a:ea typeface="+mj-ea"/>
                <a:cs typeface="+mj-cs"/>
              </a:rPr>
              <a:t> Yilmaz, “</a:t>
            </a:r>
            <a:r>
              <a:rPr lang="en-GB" sz="3200" dirty="0">
                <a:solidFill>
                  <a:schemeClr val="bg1"/>
                </a:solidFill>
              </a:rPr>
              <a:t>Railways and Urban Transformation: The Case of Konya</a:t>
            </a:r>
            <a:r>
              <a:rPr lang="en-AT" sz="3200" dirty="0">
                <a:solidFill>
                  <a:schemeClr val="bg1"/>
                </a:solidFill>
              </a:rPr>
              <a:t>,” </a:t>
            </a:r>
            <a:r>
              <a:rPr lang="en-GB" sz="3200" i="1" dirty="0">
                <a:solidFill>
                  <a:schemeClr val="bg1"/>
                </a:solidFill>
              </a:rPr>
              <a:t>Athens Journal of History</a:t>
            </a:r>
            <a:r>
              <a:rPr lang="en-AT" sz="3200" i="1" dirty="0">
                <a:solidFill>
                  <a:schemeClr val="bg1"/>
                </a:solidFill>
              </a:rPr>
              <a:t>, </a:t>
            </a:r>
            <a:r>
              <a:rPr lang="en-GB" sz="3200" dirty="0">
                <a:solidFill>
                  <a:schemeClr val="bg1"/>
                </a:solidFill>
              </a:rPr>
              <a:t>Volume 2, Issue 4 – Pages 263-278  </a:t>
            </a:r>
            <a:endParaRPr lang="en-US" sz="3200" kern="1200" dirty="0">
              <a:solidFill>
                <a:schemeClr val="bg1"/>
              </a:solidFill>
              <a:latin typeface="+mj-lt"/>
              <a:ea typeface="+mj-ea"/>
              <a:cs typeface="+mj-cs"/>
            </a:endParaRPr>
          </a:p>
        </p:txBody>
      </p:sp>
      <p:pic>
        <p:nvPicPr>
          <p:cNvPr id="5" name="Picture 4" descr="A table of numbers and a number of numbers&#10;&#10;Description automatically generated with medium confidence">
            <a:extLst>
              <a:ext uri="{FF2B5EF4-FFF2-40B4-BE49-F238E27FC236}">
                <a16:creationId xmlns:a16="http://schemas.microsoft.com/office/drawing/2014/main" id="{0F118D42-0C49-BB1C-A016-CCA65CF708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4397" y="1966293"/>
            <a:ext cx="8603205" cy="4452160"/>
          </a:xfrm>
          <a:prstGeom prst="rect">
            <a:avLst/>
          </a:prstGeom>
        </p:spPr>
      </p:pic>
    </p:spTree>
    <p:extLst>
      <p:ext uri="{BB962C8B-B14F-4D97-AF65-F5344CB8AC3E}">
        <p14:creationId xmlns:p14="http://schemas.microsoft.com/office/powerpoint/2010/main" val="2513714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F3365-405D-12DE-E23A-011E04E88738}"/>
              </a:ext>
            </a:extLst>
          </p:cNvPr>
          <p:cNvSpPr>
            <a:spLocks noGrp="1"/>
          </p:cNvSpPr>
          <p:nvPr>
            <p:ph type="title"/>
          </p:nvPr>
        </p:nvSpPr>
        <p:spPr>
          <a:xfrm>
            <a:off x="739252" y="428264"/>
            <a:ext cx="10515600" cy="2536514"/>
          </a:xfrm>
        </p:spPr>
        <p:txBody>
          <a:bodyPr>
            <a:normAutofit fontScale="90000"/>
          </a:bodyPr>
          <a:lstStyle/>
          <a:p>
            <a:br>
              <a:rPr lang="en-AT" dirty="0"/>
            </a:br>
            <a:r>
              <a:rPr lang="tr-TR" dirty="0"/>
              <a:t>On Road to War</a:t>
            </a:r>
            <a:br>
              <a:rPr lang="en-AT" dirty="0"/>
            </a:br>
            <a:br>
              <a:rPr lang="en-AT" dirty="0"/>
            </a:br>
            <a:r>
              <a:rPr lang="en-GB" sz="2700" dirty="0"/>
              <a:t>Ministry of War – Department of General Supplies</a:t>
            </a:r>
            <a:br>
              <a:rPr lang="en-US" dirty="0"/>
            </a:br>
            <a:endParaRPr lang="en-AT" dirty="0"/>
          </a:p>
        </p:txBody>
      </p:sp>
      <p:graphicFrame>
        <p:nvGraphicFramePr>
          <p:cNvPr id="5" name="Text Placeholder 2">
            <a:extLst>
              <a:ext uri="{FF2B5EF4-FFF2-40B4-BE49-F238E27FC236}">
                <a16:creationId xmlns:a16="http://schemas.microsoft.com/office/drawing/2014/main" id="{6C8A3426-E3AD-719E-EEB0-6D15D3B8DA64}"/>
              </a:ext>
            </a:extLst>
          </p:cNvPr>
          <p:cNvGraphicFramePr/>
          <p:nvPr>
            <p:extLst>
              <p:ext uri="{D42A27DB-BD31-4B8C-83A1-F6EECF244321}">
                <p14:modId xmlns:p14="http://schemas.microsoft.com/office/powerpoint/2010/main" val="2059062161"/>
              </p:ext>
            </p:extLst>
          </p:nvPr>
        </p:nvGraphicFramePr>
        <p:xfrm>
          <a:off x="831850" y="1794077"/>
          <a:ext cx="10515600" cy="42955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0752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table with numbers and a few words&#10;&#10;Description automatically generated">
            <a:extLst>
              <a:ext uri="{FF2B5EF4-FFF2-40B4-BE49-F238E27FC236}">
                <a16:creationId xmlns:a16="http://schemas.microsoft.com/office/drawing/2014/main" id="{AFE26100-697A-99C1-3CAF-C745B2CD71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0250" y="1966293"/>
            <a:ext cx="9731499" cy="4452160"/>
          </a:xfrm>
          <a:prstGeom prst="rect">
            <a:avLst/>
          </a:prstGeom>
        </p:spPr>
      </p:pic>
    </p:spTree>
    <p:extLst>
      <p:ext uri="{BB962C8B-B14F-4D97-AF65-F5344CB8AC3E}">
        <p14:creationId xmlns:p14="http://schemas.microsoft.com/office/powerpoint/2010/main" val="3525970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up of a document&#10;&#10;Description automatically generated">
            <a:extLst>
              <a:ext uri="{FF2B5EF4-FFF2-40B4-BE49-F238E27FC236}">
                <a16:creationId xmlns:a16="http://schemas.microsoft.com/office/drawing/2014/main" id="{B2FA31C5-3B3B-03D2-F9C3-E0E7AF106CE6}"/>
              </a:ext>
            </a:extLst>
          </p:cNvPr>
          <p:cNvPicPr>
            <a:picLocks noChangeAspect="1"/>
          </p:cNvPicPr>
          <p:nvPr/>
        </p:nvPicPr>
        <p:blipFill>
          <a:blip r:embed="rId2">
            <a:extLst>
              <a:ext uri="{28A0092B-C50C-407E-A947-70E740481C1C}">
                <a14:useLocalDpi xmlns:a14="http://schemas.microsoft.com/office/drawing/2010/main" val="0"/>
              </a:ext>
            </a:extLst>
          </a:blip>
          <a:srcRect t="2216" r="2" b="17104"/>
          <a:stretch/>
        </p:blipFill>
        <p:spPr>
          <a:xfrm>
            <a:off x="4038599" y="10"/>
            <a:ext cx="8160026" cy="6875809"/>
          </a:xfrm>
          <a:prstGeom prst="rect">
            <a:avLst/>
          </a:prstGeom>
        </p:spPr>
      </p:pic>
      <p:sp>
        <p:nvSpPr>
          <p:cNvPr id="10" name="Freeform: Shape 14">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514062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FA1A0F1-F520-23C5-04BE-8C380D4A21CC}"/>
              </a:ext>
            </a:extLst>
          </p:cNvPr>
          <p:cNvSpPr>
            <a:spLocks noGrp="1"/>
          </p:cNvSpPr>
          <p:nvPr>
            <p:ph type="body" idx="1"/>
          </p:nvPr>
        </p:nvSpPr>
        <p:spPr>
          <a:xfrm>
            <a:off x="122980" y="263893"/>
            <a:ext cx="12191998" cy="1309266"/>
          </a:xfrm>
        </p:spPr>
        <p:txBody>
          <a:bodyPr vert="horz" lIns="91440" tIns="45720" rIns="91440" bIns="45720" rtlCol="0" anchor="ctr">
            <a:normAutofit/>
          </a:bodyPr>
          <a:lstStyle/>
          <a:p>
            <a:r>
              <a:rPr lang="en-US" sz="1800" kern="1200" dirty="0">
                <a:solidFill>
                  <a:srgbClr val="FFFFFF"/>
                </a:solidFill>
                <a:effectLst/>
                <a:latin typeface="+mn-lt"/>
                <a:ea typeface="+mn-ea"/>
                <a:cs typeface="+mn-cs"/>
              </a:rPr>
              <a:t>Due to a pressing need for provisions, instructions were issued for the immediate dispatch of wheat, corn, barley, oats, bitter vetch, bulgur, rice, and butter from the stations, and for the Ministry to be informed of this matter. A telegram regarding this was sent by the Directorate of General Communications to the provinces of Ankara, Konya, </a:t>
            </a:r>
            <a:r>
              <a:rPr lang="en-US" sz="1800" kern="1200" dirty="0" err="1">
                <a:solidFill>
                  <a:srgbClr val="FFFFFF"/>
                </a:solidFill>
                <a:effectLst/>
                <a:latin typeface="+mn-lt"/>
                <a:ea typeface="+mn-ea"/>
                <a:cs typeface="+mn-cs"/>
              </a:rPr>
              <a:t>Hüdavendigar</a:t>
            </a:r>
            <a:r>
              <a:rPr lang="en-US" sz="1800" kern="1200" dirty="0">
                <a:solidFill>
                  <a:srgbClr val="FFFFFF"/>
                </a:solidFill>
                <a:effectLst/>
                <a:latin typeface="+mn-lt"/>
                <a:ea typeface="+mn-ea"/>
                <a:cs typeface="+mn-cs"/>
              </a:rPr>
              <a:t>, and to the districts of </a:t>
            </a:r>
            <a:r>
              <a:rPr lang="en-US" sz="1800" kern="1200" dirty="0" err="1">
                <a:solidFill>
                  <a:srgbClr val="FFFFFF"/>
                </a:solidFill>
                <a:effectLst/>
                <a:latin typeface="+mn-lt"/>
                <a:ea typeface="+mn-ea"/>
                <a:cs typeface="+mn-cs"/>
              </a:rPr>
              <a:t>Karesi</a:t>
            </a:r>
            <a:r>
              <a:rPr lang="en-US" sz="1800" kern="1200" dirty="0">
                <a:solidFill>
                  <a:srgbClr val="FFFFFF"/>
                </a:solidFill>
                <a:effectLst/>
                <a:latin typeface="+mn-lt"/>
                <a:ea typeface="+mn-ea"/>
                <a:cs typeface="+mn-cs"/>
              </a:rPr>
              <a:t> and Kar</a:t>
            </a:r>
            <a:r>
              <a:rPr lang="en-AT" sz="1800" kern="1200" dirty="0">
                <a:solidFill>
                  <a:srgbClr val="FFFFFF"/>
                </a:solidFill>
                <a:effectLst/>
                <a:latin typeface="+mn-lt"/>
                <a:ea typeface="+mn-ea"/>
                <a:cs typeface="+mn-cs"/>
              </a:rPr>
              <a:t>a</a:t>
            </a:r>
            <a:r>
              <a:rPr lang="en-US" sz="1800" kern="1200" dirty="0" err="1">
                <a:solidFill>
                  <a:srgbClr val="FFFFFF"/>
                </a:solidFill>
                <a:effectLst/>
                <a:latin typeface="+mn-lt"/>
                <a:ea typeface="+mn-ea"/>
                <a:cs typeface="+mn-cs"/>
              </a:rPr>
              <a:t>hisar</a:t>
            </a:r>
            <a:r>
              <a:rPr lang="en-US" sz="1800" kern="1200" dirty="0">
                <a:solidFill>
                  <a:srgbClr val="FFFFFF"/>
                </a:solidFill>
                <a:effectLst/>
                <a:latin typeface="+mn-lt"/>
                <a:ea typeface="+mn-ea"/>
                <a:cs typeface="+mn-cs"/>
              </a:rPr>
              <a:t>-ı Sahib.</a:t>
            </a:r>
          </a:p>
          <a:p>
            <a:endParaRPr lang="en-US" sz="800" kern="1200" dirty="0">
              <a:solidFill>
                <a:srgbClr val="FFFFFF"/>
              </a:solidFill>
              <a:latin typeface="+mn-lt"/>
              <a:ea typeface="+mn-ea"/>
              <a:cs typeface="+mn-cs"/>
            </a:endParaRPr>
          </a:p>
        </p:txBody>
      </p:sp>
      <p:pic>
        <p:nvPicPr>
          <p:cNvPr id="7" name="Picture 6" descr="A close-up of a document&#10;&#10;Description automatically generated">
            <a:extLst>
              <a:ext uri="{FF2B5EF4-FFF2-40B4-BE49-F238E27FC236}">
                <a16:creationId xmlns:a16="http://schemas.microsoft.com/office/drawing/2014/main" id="{676D74D4-6CF4-D7D3-0082-2F3FA78B3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540" y="1736378"/>
            <a:ext cx="8261676" cy="4958403"/>
          </a:xfrm>
          <a:prstGeom prst="rect">
            <a:avLst/>
          </a:prstGeom>
        </p:spPr>
      </p:pic>
    </p:spTree>
    <p:extLst>
      <p:ext uri="{BB962C8B-B14F-4D97-AF65-F5344CB8AC3E}">
        <p14:creationId xmlns:p14="http://schemas.microsoft.com/office/powerpoint/2010/main" val="2960566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document&#10;&#10;Description automatically generated">
            <a:extLst>
              <a:ext uri="{FF2B5EF4-FFF2-40B4-BE49-F238E27FC236}">
                <a16:creationId xmlns:a16="http://schemas.microsoft.com/office/drawing/2014/main" id="{770E3C31-6679-7F49-70F2-35BB8F988373}"/>
              </a:ext>
            </a:extLst>
          </p:cNvPr>
          <p:cNvPicPr>
            <a:picLocks noChangeAspect="1"/>
          </p:cNvPicPr>
          <p:nvPr/>
        </p:nvPicPr>
        <p:blipFill>
          <a:blip r:embed="rId2">
            <a:extLst>
              <a:ext uri="{28A0092B-C50C-407E-A947-70E740481C1C}">
                <a14:useLocalDpi xmlns:a14="http://schemas.microsoft.com/office/drawing/2010/main" val="0"/>
              </a:ext>
            </a:extLst>
          </a:blip>
          <a:srcRect t="14194" b="255"/>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368E535-BA74-DB5A-7E90-B0DD592F28B1}"/>
              </a:ext>
            </a:extLst>
          </p:cNvPr>
          <p:cNvSpPr>
            <a:spLocks noGrp="1"/>
          </p:cNvSpPr>
          <p:nvPr>
            <p:ph type="body" idx="1"/>
          </p:nvPr>
        </p:nvSpPr>
        <p:spPr>
          <a:xfrm>
            <a:off x="243523" y="113490"/>
            <a:ext cx="5462795" cy="3416788"/>
          </a:xfrm>
          <a:effectLst>
            <a:outerShdw blurRad="50800" dist="38100" dir="2700000" algn="tl" rotWithShape="0">
              <a:prstClr val="black">
                <a:alpha val="40000"/>
              </a:prstClr>
            </a:outerShdw>
          </a:effectLst>
        </p:spPr>
        <p:txBody>
          <a:bodyPr vert="horz" lIns="91440" tIns="45720" rIns="91440" bIns="45720" rtlCol="0">
            <a:noAutofit/>
          </a:bodyPr>
          <a:lstStyle/>
          <a:p>
            <a:pPr algn="ctr"/>
            <a:r>
              <a:rPr lang="en-US" b="1" dirty="0">
                <a:solidFill>
                  <a:schemeClr val="tx1"/>
                </a:solidFill>
              </a:rPr>
              <a:t>Due to adverse weather conditions preventing shipments, Istanbul experienced a shortage of grain. A telegram was sent from the Ministry of War’s Department of General Supplies to the provinces of Konya and Ankara, requesting the urgent shipment of the existing grain to Istanbul after setting aside a three-to-four-day supply for local needs.</a:t>
            </a:r>
          </a:p>
        </p:txBody>
      </p:sp>
    </p:spTree>
    <p:extLst>
      <p:ext uri="{BB962C8B-B14F-4D97-AF65-F5344CB8AC3E}">
        <p14:creationId xmlns:p14="http://schemas.microsoft.com/office/powerpoint/2010/main" val="1073755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751229-0244-4FBB-BED1-407467F4C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64000D-504A-1843-4B19-34EE3165448E}"/>
              </a:ext>
            </a:extLst>
          </p:cNvPr>
          <p:cNvSpPr>
            <a:spLocks noGrp="1"/>
          </p:cNvSpPr>
          <p:nvPr>
            <p:ph type="title"/>
          </p:nvPr>
        </p:nvSpPr>
        <p:spPr>
          <a:xfrm>
            <a:off x="2197101" y="735283"/>
            <a:ext cx="4978399" cy="1398317"/>
          </a:xfrm>
        </p:spPr>
        <p:txBody>
          <a:bodyPr vert="horz" lIns="91440" tIns="45720" rIns="91440" bIns="45720" rtlCol="0" anchor="b">
            <a:normAutofit fontScale="90000"/>
          </a:bodyPr>
          <a:lstStyle/>
          <a:p>
            <a:r>
              <a:rPr lang="en-US" sz="5200" kern="1200" dirty="0">
                <a:solidFill>
                  <a:schemeClr val="tx1"/>
                </a:solidFill>
                <a:latin typeface="+mj-lt"/>
                <a:ea typeface="+mj-ea"/>
                <a:cs typeface="+mj-cs"/>
              </a:rPr>
              <a:t>The Role of Konya Province</a:t>
            </a:r>
          </a:p>
        </p:txBody>
      </p:sp>
      <p:sp>
        <p:nvSpPr>
          <p:cNvPr id="3" name="Text Placeholder 2">
            <a:extLst>
              <a:ext uri="{FF2B5EF4-FFF2-40B4-BE49-F238E27FC236}">
                <a16:creationId xmlns:a16="http://schemas.microsoft.com/office/drawing/2014/main" id="{7D3E8D2E-1772-D379-346B-A3D0164E2904}"/>
              </a:ext>
            </a:extLst>
          </p:cNvPr>
          <p:cNvSpPr>
            <a:spLocks noGrp="1"/>
          </p:cNvSpPr>
          <p:nvPr>
            <p:ph type="body" idx="1"/>
          </p:nvPr>
        </p:nvSpPr>
        <p:spPr>
          <a:xfrm>
            <a:off x="2197101" y="2499361"/>
            <a:ext cx="4978399" cy="3637720"/>
          </a:xfrm>
        </p:spPr>
        <p:txBody>
          <a:bodyPr vert="horz" lIns="91440" tIns="45720" rIns="91440" bIns="45720" rtlCol="0">
            <a:normAutofit/>
          </a:bodyPr>
          <a:lstStyle/>
          <a:p>
            <a:r>
              <a:rPr lang="en-US" sz="2800" kern="1200" dirty="0">
                <a:solidFill>
                  <a:schemeClr val="tx1"/>
                </a:solidFill>
                <a:latin typeface="+mn-lt"/>
                <a:ea typeface="+mn-ea"/>
                <a:cs typeface="+mn-cs"/>
              </a:rPr>
              <a:t>- Agricultural production</a:t>
            </a:r>
          </a:p>
          <a:p>
            <a:r>
              <a:rPr lang="en-US" sz="2800" kern="1200" dirty="0">
                <a:solidFill>
                  <a:schemeClr val="tx1"/>
                </a:solidFill>
                <a:latin typeface="+mn-lt"/>
                <a:ea typeface="+mn-ea"/>
                <a:cs typeface="+mn-cs"/>
              </a:rPr>
              <a:t>- Location of Anatolian railway</a:t>
            </a:r>
          </a:p>
          <a:p>
            <a:r>
              <a:rPr lang="en-US" sz="2800" kern="1200" dirty="0">
                <a:solidFill>
                  <a:schemeClr val="tx1"/>
                </a:solidFill>
                <a:latin typeface="+mn-lt"/>
                <a:ea typeface="+mn-ea"/>
                <a:cs typeface="+mn-cs"/>
              </a:rPr>
              <a:t>- Security compared to other railway stations</a:t>
            </a:r>
          </a:p>
          <a:p>
            <a:r>
              <a:rPr lang="en-US" sz="2800" kern="1200" dirty="0">
                <a:solidFill>
                  <a:schemeClr val="tx1"/>
                </a:solidFill>
                <a:latin typeface="+mn-lt"/>
                <a:ea typeface="+mn-ea"/>
                <a:cs typeface="+mn-cs"/>
              </a:rPr>
              <a:t>- At the vicinity of Izmir-Aydin railway</a:t>
            </a:r>
          </a:p>
          <a:p>
            <a:endParaRPr lang="en-US" sz="2200" kern="1200" dirty="0">
              <a:solidFill>
                <a:schemeClr val="tx1"/>
              </a:solidFill>
              <a:latin typeface="+mn-lt"/>
              <a:ea typeface="+mn-ea"/>
              <a:cs typeface="+mn-cs"/>
            </a:endParaRPr>
          </a:p>
        </p:txBody>
      </p:sp>
      <p:pic>
        <p:nvPicPr>
          <p:cNvPr id="7" name="Graphic 6" descr="Train">
            <a:extLst>
              <a:ext uri="{FF2B5EF4-FFF2-40B4-BE49-F238E27FC236}">
                <a16:creationId xmlns:a16="http://schemas.microsoft.com/office/drawing/2014/main" id="{65ED2ED5-CE1B-BBFE-DB30-611C88B790A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7549" y="2776619"/>
            <a:ext cx="1289051" cy="1289051"/>
          </a:xfrm>
          <a:prstGeom prst="rect">
            <a:avLst/>
          </a:prstGeom>
        </p:spPr>
      </p:pic>
      <p:pic>
        <p:nvPicPr>
          <p:cNvPr id="9" name="Graphic 8" descr="Train">
            <a:extLst>
              <a:ext uri="{FF2B5EF4-FFF2-40B4-BE49-F238E27FC236}">
                <a16:creationId xmlns:a16="http://schemas.microsoft.com/office/drawing/2014/main" id="{376DDADF-9A04-43D6-AB2B-A0498479F83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07815" y="716407"/>
            <a:ext cx="5411343" cy="5411343"/>
          </a:xfrm>
          <a:prstGeom prst="rect">
            <a:avLst/>
          </a:prstGeom>
        </p:spPr>
      </p:pic>
    </p:spTree>
    <p:extLst>
      <p:ext uri="{BB962C8B-B14F-4D97-AF65-F5344CB8AC3E}">
        <p14:creationId xmlns:p14="http://schemas.microsoft.com/office/powerpoint/2010/main" val="913414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A1A875-1CCA-7B95-1D3E-3A0E35FB4DCE}"/>
              </a:ext>
            </a:extLst>
          </p:cNvPr>
          <p:cNvSpPr>
            <a:spLocks noGrp="1"/>
          </p:cNvSpPr>
          <p:nvPr>
            <p:ph type="title"/>
          </p:nvPr>
        </p:nvSpPr>
        <p:spPr>
          <a:xfrm>
            <a:off x="1043631" y="809898"/>
            <a:ext cx="9942716" cy="1554480"/>
          </a:xfrm>
        </p:spPr>
        <p:txBody>
          <a:bodyPr anchor="ctr">
            <a:normAutofit/>
          </a:bodyPr>
          <a:lstStyle/>
          <a:p>
            <a:r>
              <a:rPr lang="en-GB" sz="4800"/>
              <a:t>Overview of the Ottoman Empire at the outbreak of WWI</a:t>
            </a:r>
            <a:endParaRPr lang="en-AT" sz="4800"/>
          </a:p>
        </p:txBody>
      </p:sp>
      <p:sp>
        <p:nvSpPr>
          <p:cNvPr id="3" name="Content Placeholder 2">
            <a:extLst>
              <a:ext uri="{FF2B5EF4-FFF2-40B4-BE49-F238E27FC236}">
                <a16:creationId xmlns:a16="http://schemas.microsoft.com/office/drawing/2014/main" id="{672D4109-960F-7B7E-02A8-048B9A932035}"/>
              </a:ext>
            </a:extLst>
          </p:cNvPr>
          <p:cNvSpPr>
            <a:spLocks noGrp="1"/>
          </p:cNvSpPr>
          <p:nvPr>
            <p:ph idx="1"/>
          </p:nvPr>
        </p:nvSpPr>
        <p:spPr>
          <a:xfrm>
            <a:off x="1045028" y="2560321"/>
            <a:ext cx="9941319" cy="3924985"/>
          </a:xfrm>
        </p:spPr>
        <p:txBody>
          <a:bodyPr anchor="ctr">
            <a:normAutofit/>
          </a:bodyPr>
          <a:lstStyle/>
          <a:p>
            <a:r>
              <a:rPr lang="en-GB" sz="1900" dirty="0">
                <a:latin typeface="+mj-lt"/>
              </a:rPr>
              <a:t>Long wars</a:t>
            </a:r>
            <a:endParaRPr lang="en-AT" sz="1900" dirty="0">
              <a:latin typeface="+mj-lt"/>
            </a:endParaRPr>
          </a:p>
          <a:p>
            <a:pPr marL="0" indent="0">
              <a:buNone/>
            </a:pPr>
            <a:r>
              <a:rPr lang="en-AT" sz="1900" dirty="0">
                <a:latin typeface="+mj-lt"/>
              </a:rPr>
              <a:t>- </a:t>
            </a:r>
            <a:r>
              <a:rPr lang="en-GB" sz="1900" dirty="0">
                <a:latin typeface="+mj-lt"/>
              </a:rPr>
              <a:t>The Italo-Turkish War of 1911-1912</a:t>
            </a:r>
            <a:endParaRPr lang="en-AT" sz="1900" dirty="0">
              <a:latin typeface="+mj-lt"/>
            </a:endParaRPr>
          </a:p>
          <a:p>
            <a:pPr marL="0" indent="0">
              <a:buNone/>
            </a:pPr>
            <a:r>
              <a:rPr lang="en-AT" sz="1900" dirty="0">
                <a:latin typeface="+mj-lt"/>
              </a:rPr>
              <a:t>- </a:t>
            </a:r>
            <a:r>
              <a:rPr lang="en-GB" sz="1900" dirty="0">
                <a:latin typeface="+mj-lt"/>
              </a:rPr>
              <a:t>Balkan Wars (1912-1913)</a:t>
            </a:r>
          </a:p>
          <a:p>
            <a:endParaRPr lang="en-GB" sz="1900" dirty="0">
              <a:latin typeface="+mj-lt"/>
            </a:endParaRPr>
          </a:p>
          <a:p>
            <a:r>
              <a:rPr lang="en-GB" sz="1900" dirty="0">
                <a:latin typeface="+mj-lt"/>
              </a:rPr>
              <a:t>Socio-Economic Context</a:t>
            </a:r>
            <a:endParaRPr lang="en-AT" sz="1900" dirty="0">
              <a:latin typeface="+mj-lt"/>
            </a:endParaRPr>
          </a:p>
          <a:p>
            <a:pPr marL="0" indent="0">
              <a:buNone/>
            </a:pPr>
            <a:r>
              <a:rPr lang="en-AT" sz="1900" dirty="0">
                <a:latin typeface="+mj-lt"/>
              </a:rPr>
              <a:t>- </a:t>
            </a:r>
            <a:r>
              <a:rPr lang="en-GB" sz="1900" dirty="0">
                <a:latin typeface="+mj-lt"/>
              </a:rPr>
              <a:t>Agriculture as the backbone of the Ottoman economy</a:t>
            </a:r>
          </a:p>
          <a:p>
            <a:pPr marL="0" indent="0">
              <a:buNone/>
            </a:pPr>
            <a:r>
              <a:rPr lang="en-AT" sz="1900" dirty="0">
                <a:latin typeface="+mj-lt"/>
              </a:rPr>
              <a:t>- </a:t>
            </a:r>
            <a:r>
              <a:rPr lang="en-GB" sz="1900" dirty="0">
                <a:latin typeface="+mj-lt"/>
              </a:rPr>
              <a:t>Modernization delays and insufficient infrastructure</a:t>
            </a:r>
          </a:p>
          <a:p>
            <a:pPr marL="0" indent="0">
              <a:buNone/>
            </a:pPr>
            <a:r>
              <a:rPr lang="en-AT" sz="1900" dirty="0">
                <a:latin typeface="+mj-lt"/>
              </a:rPr>
              <a:t>- </a:t>
            </a:r>
            <a:r>
              <a:rPr lang="en-GB" sz="1900" dirty="0">
                <a:latin typeface="+mj-lt"/>
              </a:rPr>
              <a:t>Low industrial capacity to support military and civilian needs</a:t>
            </a:r>
            <a:endParaRPr lang="en-AT" sz="1900" dirty="0">
              <a:latin typeface="+mj-lt"/>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9372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9FB3C3-3FF0-ADF8-A299-1FD8A4954D3A}"/>
              </a:ext>
            </a:extLst>
          </p:cNvPr>
          <p:cNvSpPr>
            <a:spLocks noGrp="1"/>
          </p:cNvSpPr>
          <p:nvPr>
            <p:ph type="title"/>
          </p:nvPr>
        </p:nvSpPr>
        <p:spPr>
          <a:xfrm>
            <a:off x="838200" y="365125"/>
            <a:ext cx="10515600" cy="1860400"/>
          </a:xfrm>
        </p:spPr>
        <p:txBody>
          <a:bodyPr vert="horz" lIns="91440" tIns="45720" rIns="91440" bIns="45720" rtlCol="0" anchor="ctr">
            <a:normAutofit/>
          </a:bodyPr>
          <a:lstStyle/>
          <a:p>
            <a:endParaRPr lang="en-US" sz="5200" kern="1200">
              <a:solidFill>
                <a:schemeClr val="tx1"/>
              </a:solidFill>
              <a:latin typeface="+mj-lt"/>
              <a:ea typeface="+mj-ea"/>
              <a:cs typeface="+mj-cs"/>
            </a:endParaRPr>
          </a:p>
        </p:txBody>
      </p:sp>
      <p:pic>
        <p:nvPicPr>
          <p:cNvPr id="7" name="Picture 6" descr="A person pulling a pair of cows&#10;&#10;Description automatically generated">
            <a:extLst>
              <a:ext uri="{FF2B5EF4-FFF2-40B4-BE49-F238E27FC236}">
                <a16:creationId xmlns:a16="http://schemas.microsoft.com/office/drawing/2014/main" id="{CD7CA5A2-6D27-661C-8AED-B745089BCF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970" y="2365285"/>
            <a:ext cx="5288789" cy="3938756"/>
          </a:xfrm>
          <a:prstGeom prst="rect">
            <a:avLst/>
          </a:prstGeom>
        </p:spPr>
      </p:pic>
      <p:pic>
        <p:nvPicPr>
          <p:cNvPr id="5" name="Content Placeholder 4" descr="A group of women in white headscarves&#10;&#10;Description automatically generated">
            <a:extLst>
              <a:ext uri="{FF2B5EF4-FFF2-40B4-BE49-F238E27FC236}">
                <a16:creationId xmlns:a16="http://schemas.microsoft.com/office/drawing/2014/main" id="{9CBB2C40-C608-F3AD-D8F7-95BBF38C4A5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82505" y="2532503"/>
            <a:ext cx="5828261" cy="3604319"/>
          </a:xfrm>
          <a:prstGeom prst="rect">
            <a:avLst/>
          </a:prstGeom>
        </p:spPr>
      </p:pic>
    </p:spTree>
    <p:extLst>
      <p:ext uri="{BB962C8B-B14F-4D97-AF65-F5344CB8AC3E}">
        <p14:creationId xmlns:p14="http://schemas.microsoft.com/office/powerpoint/2010/main" val="1790316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B0478F0D-FB90-0700-B7D5-1649134CC505}"/>
              </a:ext>
            </a:extLst>
          </p:cNvPr>
          <p:cNvSpPr>
            <a:spLocks noGrp="1"/>
          </p:cNvSpPr>
          <p:nvPr>
            <p:ph type="body" idx="1"/>
          </p:nvPr>
        </p:nvSpPr>
        <p:spPr>
          <a:xfrm>
            <a:off x="8572499" y="390832"/>
            <a:ext cx="3233585" cy="873612"/>
          </a:xfrm>
        </p:spPr>
        <p:txBody>
          <a:bodyPr vert="horz" lIns="91440" tIns="45720" rIns="91440" bIns="45720" rtlCol="0" anchor="ctr">
            <a:normAutofit/>
          </a:bodyPr>
          <a:lstStyle/>
          <a:p>
            <a:r>
              <a:rPr lang="en-US" sz="2000" b="1" i="0" kern="1200">
                <a:solidFill>
                  <a:srgbClr val="FFFFFF"/>
                </a:solidFill>
                <a:effectLst/>
                <a:latin typeface="+mn-lt"/>
                <a:ea typeface="+mn-ea"/>
                <a:cs typeface="+mn-cs"/>
              </a:rPr>
              <a:t>Hamidiye Paper Factory</a:t>
            </a:r>
            <a:endParaRPr lang="en-US" sz="2000" kern="1200">
              <a:solidFill>
                <a:srgbClr val="FFFFFF"/>
              </a:solidFill>
              <a:latin typeface="+mn-lt"/>
              <a:ea typeface="+mn-ea"/>
              <a:cs typeface="+mn-cs"/>
            </a:endParaRPr>
          </a:p>
        </p:txBody>
      </p:sp>
      <p:pic>
        <p:nvPicPr>
          <p:cNvPr id="5" name="Content Placeholder 4" descr="A group of people working in a factory&#10;&#10;Description automatically generated">
            <a:extLst>
              <a:ext uri="{FF2B5EF4-FFF2-40B4-BE49-F238E27FC236}">
                <a16:creationId xmlns:a16="http://schemas.microsoft.com/office/drawing/2014/main" id="{26D41B0E-5EDE-058E-936B-C321F32DFB0A}"/>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434049" y="1966293"/>
            <a:ext cx="7323900" cy="4452160"/>
          </a:xfrm>
          <a:prstGeom prst="rect">
            <a:avLst/>
          </a:prstGeom>
        </p:spPr>
      </p:pic>
    </p:spTree>
    <p:extLst>
      <p:ext uri="{BB962C8B-B14F-4D97-AF65-F5344CB8AC3E}">
        <p14:creationId xmlns:p14="http://schemas.microsoft.com/office/powerpoint/2010/main" val="4079230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516BE-9B03-8841-2F31-9FB7C716D2E4}"/>
              </a:ext>
            </a:extLst>
          </p:cNvPr>
          <p:cNvSpPr>
            <a:spLocks noGrp="1"/>
          </p:cNvSpPr>
          <p:nvPr>
            <p:ph type="title"/>
          </p:nvPr>
        </p:nvSpPr>
        <p:spPr>
          <a:xfrm>
            <a:off x="831850" y="1709739"/>
            <a:ext cx="10515600" cy="212580"/>
          </a:xfrm>
        </p:spPr>
        <p:txBody>
          <a:bodyPr>
            <a:noAutofit/>
          </a:bodyPr>
          <a:lstStyle/>
          <a:p>
            <a:r>
              <a:rPr lang="en-GB" sz="3600" dirty="0"/>
              <a:t>Wartime Strain on Food Supplies</a:t>
            </a:r>
            <a:endParaRPr lang="en-AT" sz="3600" dirty="0"/>
          </a:p>
        </p:txBody>
      </p:sp>
      <p:graphicFrame>
        <p:nvGraphicFramePr>
          <p:cNvPr id="5" name="Text Placeholder 2">
            <a:extLst>
              <a:ext uri="{FF2B5EF4-FFF2-40B4-BE49-F238E27FC236}">
                <a16:creationId xmlns:a16="http://schemas.microsoft.com/office/drawing/2014/main" id="{29328DFB-3AE5-97B3-D25B-A9421272F898}"/>
              </a:ext>
            </a:extLst>
          </p:cNvPr>
          <p:cNvGraphicFramePr/>
          <p:nvPr>
            <p:extLst>
              <p:ext uri="{D42A27DB-BD31-4B8C-83A1-F6EECF244321}">
                <p14:modId xmlns:p14="http://schemas.microsoft.com/office/powerpoint/2010/main" val="1896970981"/>
              </p:ext>
            </p:extLst>
          </p:nvPr>
        </p:nvGraphicFramePr>
        <p:xfrm>
          <a:off x="831850" y="1922319"/>
          <a:ext cx="10515600" cy="4167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2375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E2CC403-21CD-41DF-BAC4-329D7FF03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008A7F-F681-F28F-592A-C160C09EDEC4}"/>
              </a:ext>
            </a:extLst>
          </p:cNvPr>
          <p:cNvSpPr>
            <a:spLocks noGrp="1"/>
          </p:cNvSpPr>
          <p:nvPr>
            <p:ph type="title"/>
          </p:nvPr>
        </p:nvSpPr>
        <p:spPr>
          <a:xfrm>
            <a:off x="1078828" y="1147158"/>
            <a:ext cx="6038470" cy="4713316"/>
          </a:xfrm>
        </p:spPr>
        <p:txBody>
          <a:bodyPr vert="horz" lIns="91440" tIns="45720" rIns="91440" bIns="45720" rtlCol="0" anchor="ctr">
            <a:normAutofit/>
          </a:bodyPr>
          <a:lstStyle/>
          <a:p>
            <a:r>
              <a:rPr lang="en-US" kern="1200" dirty="0">
                <a:solidFill>
                  <a:schemeClr val="tx1"/>
                </a:solidFill>
                <a:latin typeface="+mj-lt"/>
                <a:ea typeface="+mj-ea"/>
                <a:cs typeface="+mj-cs"/>
              </a:rPr>
              <a:t>Logistics and Transportation Challenges</a:t>
            </a:r>
          </a:p>
        </p:txBody>
      </p:sp>
      <p:grpSp>
        <p:nvGrpSpPr>
          <p:cNvPr id="10" name="Group 9">
            <a:extLst>
              <a:ext uri="{FF2B5EF4-FFF2-40B4-BE49-F238E27FC236}">
                <a16:creationId xmlns:a16="http://schemas.microsoft.com/office/drawing/2014/main" id="{B13AA5FE-3FFC-4725-9ADD-E428544EC6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4FA70700-3F72-44D4-8175-FEB2B9B23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093C0F6-5741-4C9D-90FF-A25824BFC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21B2E1B-E962-432C-ADA1-2934CE3C5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7653717E-6F8C-43E0-9893-C03AE87D1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5BB14B4-EC3F-47C7-9AF3-B0E017B75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6160" y="391886"/>
            <a:ext cx="402901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0BCDBCE-1FED-29E3-D86F-E2D12BD9263D}"/>
              </a:ext>
            </a:extLst>
          </p:cNvPr>
          <p:cNvSpPr>
            <a:spLocks noGrp="1"/>
          </p:cNvSpPr>
          <p:nvPr>
            <p:ph type="body" idx="1"/>
          </p:nvPr>
        </p:nvSpPr>
        <p:spPr>
          <a:xfrm>
            <a:off x="8030590" y="449035"/>
            <a:ext cx="3300156" cy="5847855"/>
          </a:xfrm>
        </p:spPr>
        <p:txBody>
          <a:bodyPr vert="horz" lIns="91440" tIns="45720" rIns="91440" bIns="45720" rtlCol="0" anchor="ctr">
            <a:normAutofit/>
          </a:bodyPr>
          <a:lstStyle/>
          <a:p>
            <a:r>
              <a:rPr lang="en-US" sz="2800" kern="1200" dirty="0">
                <a:solidFill>
                  <a:schemeClr val="tx1"/>
                </a:solidFill>
                <a:latin typeface="+mn-lt"/>
                <a:ea typeface="+mn-ea"/>
                <a:cs typeface="+mn-cs"/>
              </a:rPr>
              <a:t>- Railroads were the main mode of transportation during the war</a:t>
            </a:r>
          </a:p>
          <a:p>
            <a:r>
              <a:rPr lang="en-US" sz="2800" kern="1200" dirty="0">
                <a:solidFill>
                  <a:schemeClr val="tx1"/>
                </a:solidFill>
                <a:latin typeface="+mn-lt"/>
                <a:ea typeface="+mn-ea"/>
                <a:cs typeface="+mn-cs"/>
              </a:rPr>
              <a:t>- The Empire's capacity to allocate resources was severely limited by inadequate infrastructure</a:t>
            </a:r>
          </a:p>
          <a:p>
            <a:r>
              <a:rPr lang="en-US" sz="2800" kern="1200" dirty="0">
                <a:solidFill>
                  <a:schemeClr val="tx1"/>
                </a:solidFill>
                <a:latin typeface="+mn-lt"/>
                <a:ea typeface="+mn-ea"/>
                <a:cs typeface="+mn-cs"/>
              </a:rPr>
              <a:t>- Military requisition of civilian supplies exacerbated shortages</a:t>
            </a:r>
          </a:p>
        </p:txBody>
      </p:sp>
    </p:spTree>
    <p:extLst>
      <p:ext uri="{BB962C8B-B14F-4D97-AF65-F5344CB8AC3E}">
        <p14:creationId xmlns:p14="http://schemas.microsoft.com/office/powerpoint/2010/main" val="3368382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D6883-7F72-9FBC-3901-8824EFF426E3}"/>
              </a:ext>
            </a:extLst>
          </p:cNvPr>
          <p:cNvSpPr>
            <a:spLocks noGrp="1"/>
          </p:cNvSpPr>
          <p:nvPr>
            <p:ph type="title"/>
          </p:nvPr>
        </p:nvSpPr>
        <p:spPr>
          <a:xfrm>
            <a:off x="644813" y="421266"/>
            <a:ext cx="10515600" cy="898380"/>
          </a:xfrm>
        </p:spPr>
        <p:txBody>
          <a:bodyPr>
            <a:normAutofit fontScale="90000"/>
          </a:bodyPr>
          <a:lstStyle/>
          <a:p>
            <a:r>
              <a:rPr lang="en-AT" dirty="0"/>
              <a:t>KONYA PROVINCE</a:t>
            </a:r>
          </a:p>
        </p:txBody>
      </p:sp>
      <p:sp>
        <p:nvSpPr>
          <p:cNvPr id="3" name="Text Placeholder 2">
            <a:extLst>
              <a:ext uri="{FF2B5EF4-FFF2-40B4-BE49-F238E27FC236}">
                <a16:creationId xmlns:a16="http://schemas.microsoft.com/office/drawing/2014/main" id="{22F00E5E-1D4C-782E-027D-12F5CC53426E}"/>
              </a:ext>
            </a:extLst>
          </p:cNvPr>
          <p:cNvSpPr>
            <a:spLocks noGrp="1"/>
          </p:cNvSpPr>
          <p:nvPr>
            <p:ph type="body" idx="1"/>
          </p:nvPr>
        </p:nvSpPr>
        <p:spPr>
          <a:xfrm>
            <a:off x="831850" y="1444337"/>
            <a:ext cx="10515600" cy="4645314"/>
          </a:xfrm>
        </p:spPr>
        <p:txBody>
          <a:bodyPr>
            <a:normAutofit lnSpcReduction="10000"/>
          </a:bodyPr>
          <a:lstStyle/>
          <a:p>
            <a:r>
              <a:rPr lang="en-AT" dirty="0">
                <a:solidFill>
                  <a:schemeClr val="tx1"/>
                </a:solidFill>
              </a:rPr>
              <a:t>- </a:t>
            </a:r>
            <a:r>
              <a:rPr lang="en-GB" dirty="0">
                <a:solidFill>
                  <a:schemeClr val="tx1"/>
                </a:solidFill>
              </a:rPr>
              <a:t>Located in a continental climate zone due to geographical position</a:t>
            </a:r>
          </a:p>
          <a:p>
            <a:endParaRPr lang="en-GB" dirty="0">
              <a:solidFill>
                <a:schemeClr val="tx1"/>
              </a:solidFill>
            </a:endParaRPr>
          </a:p>
          <a:p>
            <a:r>
              <a:rPr lang="en-AT" dirty="0">
                <a:solidFill>
                  <a:schemeClr val="tx1"/>
                </a:solidFill>
              </a:rPr>
              <a:t>- </a:t>
            </a:r>
            <a:r>
              <a:rPr lang="en-GB" dirty="0">
                <a:solidFill>
                  <a:schemeClr val="tx1"/>
                </a:solidFill>
              </a:rPr>
              <a:t>Harsh climate conditions affect soil fertility and crop variety; therefore, grain farming became predominant as a necessity rather than choice.</a:t>
            </a:r>
          </a:p>
          <a:p>
            <a:endParaRPr lang="en-GB" dirty="0">
              <a:solidFill>
                <a:schemeClr val="tx1"/>
              </a:solidFill>
            </a:endParaRPr>
          </a:p>
          <a:p>
            <a:r>
              <a:rPr lang="en-AT" dirty="0">
                <a:solidFill>
                  <a:schemeClr val="tx1"/>
                </a:solidFill>
              </a:rPr>
              <a:t>- </a:t>
            </a:r>
            <a:r>
              <a:rPr lang="en-GB" dirty="0">
                <a:solidFill>
                  <a:schemeClr val="tx1"/>
                </a:solidFill>
              </a:rPr>
              <a:t>Farming was historically oriented toward household consumption rather than trade.</a:t>
            </a:r>
          </a:p>
          <a:p>
            <a:endParaRPr lang="en-GB" dirty="0">
              <a:solidFill>
                <a:schemeClr val="tx1"/>
              </a:solidFill>
            </a:endParaRPr>
          </a:p>
          <a:p>
            <a:r>
              <a:rPr lang="en-AT" dirty="0">
                <a:solidFill>
                  <a:schemeClr val="tx1"/>
                </a:solidFill>
              </a:rPr>
              <a:t>- </a:t>
            </a:r>
            <a:r>
              <a:rPr lang="en-GB" dirty="0">
                <a:solidFill>
                  <a:schemeClr val="tx1"/>
                </a:solidFill>
              </a:rPr>
              <a:t>Lack of marketplaces, such as bazaars, hindered economic growth in agriculture</a:t>
            </a:r>
          </a:p>
          <a:p>
            <a:endParaRPr lang="en-GB" dirty="0">
              <a:solidFill>
                <a:schemeClr val="tx1"/>
              </a:solidFill>
            </a:endParaRPr>
          </a:p>
          <a:p>
            <a:r>
              <a:rPr lang="en-AT" dirty="0">
                <a:solidFill>
                  <a:schemeClr val="tx1"/>
                </a:solidFill>
              </a:rPr>
              <a:t>- </a:t>
            </a:r>
            <a:r>
              <a:rPr lang="en-GB" dirty="0">
                <a:solidFill>
                  <a:schemeClr val="tx1"/>
                </a:solidFill>
              </a:rPr>
              <a:t>Inadequate transportation limited access to broader markets before railways</a:t>
            </a:r>
            <a:endParaRPr lang="en-AT" dirty="0">
              <a:solidFill>
                <a:schemeClr val="tx1"/>
              </a:solidFill>
            </a:endParaRPr>
          </a:p>
        </p:txBody>
      </p:sp>
    </p:spTree>
    <p:extLst>
      <p:ext uri="{BB962C8B-B14F-4D97-AF65-F5344CB8AC3E}">
        <p14:creationId xmlns:p14="http://schemas.microsoft.com/office/powerpoint/2010/main" val="422098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map of the world&#10;&#10;Description automatically generated">
            <a:extLst>
              <a:ext uri="{FF2B5EF4-FFF2-40B4-BE49-F238E27FC236}">
                <a16:creationId xmlns:a16="http://schemas.microsoft.com/office/drawing/2014/main" id="{D398BDA2-9FD0-11E3-1322-61AEF5B72BA1}"/>
              </a:ext>
            </a:extLst>
          </p:cNvPr>
          <p:cNvPicPr>
            <a:picLocks noChangeAspect="1"/>
          </p:cNvPicPr>
          <p:nvPr/>
        </p:nvPicPr>
        <p:blipFill>
          <a:blip r:embed="rId2">
            <a:extLst>
              <a:ext uri="{28A0092B-C50C-407E-A947-70E740481C1C}">
                <a14:useLocalDpi xmlns:a14="http://schemas.microsoft.com/office/drawing/2010/main" val="0"/>
              </a:ext>
            </a:extLst>
          </a:blip>
          <a:srcRect b="10714"/>
          <a:stretch/>
        </p:blipFill>
        <p:spPr>
          <a:xfrm>
            <a:off x="20" y="-22"/>
            <a:ext cx="12191977" cy="6858022"/>
          </a:xfrm>
          <a:prstGeom prst="rect">
            <a:avLst/>
          </a:prstGeom>
        </p:spPr>
      </p:pic>
      <p:sp>
        <p:nvSpPr>
          <p:cNvPr id="12" name="Rectangle 11">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7415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4CF60F-B139-21E6-7E07-67F331824E9F}"/>
              </a:ext>
            </a:extLst>
          </p:cNvPr>
          <p:cNvSpPr>
            <a:spLocks noGrp="1"/>
          </p:cNvSpPr>
          <p:nvPr>
            <p:ph type="title"/>
          </p:nvPr>
        </p:nvSpPr>
        <p:spPr>
          <a:xfrm>
            <a:off x="6194714" y="0"/>
            <a:ext cx="4984813" cy="789709"/>
          </a:xfrm>
          <a:noFill/>
        </p:spPr>
        <p:txBody>
          <a:bodyPr vert="horz" lIns="91440" tIns="45720" rIns="91440" bIns="45720" rtlCol="0" anchor="b">
            <a:normAutofit/>
          </a:bodyPr>
          <a:lstStyle/>
          <a:p>
            <a:r>
              <a:rPr lang="en-US" sz="2400" dirty="0"/>
              <a:t>The Construction of the Anatolian Railway</a:t>
            </a:r>
          </a:p>
        </p:txBody>
      </p:sp>
      <p:sp>
        <p:nvSpPr>
          <p:cNvPr id="3" name="Text Placeholder 2">
            <a:extLst>
              <a:ext uri="{FF2B5EF4-FFF2-40B4-BE49-F238E27FC236}">
                <a16:creationId xmlns:a16="http://schemas.microsoft.com/office/drawing/2014/main" id="{F031F9C6-ACFD-C9DF-0AE6-1E52EE65BA66}"/>
              </a:ext>
            </a:extLst>
          </p:cNvPr>
          <p:cNvSpPr>
            <a:spLocks noGrp="1"/>
          </p:cNvSpPr>
          <p:nvPr>
            <p:ph type="body" idx="1"/>
          </p:nvPr>
        </p:nvSpPr>
        <p:spPr>
          <a:xfrm>
            <a:off x="6367461" y="935182"/>
            <a:ext cx="4984813" cy="5746173"/>
          </a:xfrm>
          <a:noFill/>
        </p:spPr>
        <p:txBody>
          <a:bodyPr vert="horz" lIns="91440" tIns="45720" rIns="91440" bIns="45720" rtlCol="0">
            <a:normAutofit/>
          </a:bodyPr>
          <a:lstStyle/>
          <a:p>
            <a:r>
              <a:rPr lang="en-AT" sz="1600" dirty="0">
                <a:solidFill>
                  <a:schemeClr val="tx1"/>
                </a:solidFill>
              </a:rPr>
              <a:t>- </a:t>
            </a:r>
            <a:r>
              <a:rPr lang="en-US" sz="1600" dirty="0">
                <a:solidFill>
                  <a:schemeClr val="tx1"/>
                </a:solidFill>
              </a:rPr>
              <a:t>Railways were constructed by granting privileges to foreign states and companies in the late 19th century.</a:t>
            </a:r>
          </a:p>
          <a:p>
            <a:endParaRPr lang="en-US" sz="1600" dirty="0">
              <a:solidFill>
                <a:schemeClr val="tx1"/>
              </a:solidFill>
            </a:endParaRPr>
          </a:p>
          <a:p>
            <a:r>
              <a:rPr lang="en-AT" sz="1600" dirty="0">
                <a:solidFill>
                  <a:schemeClr val="tx1"/>
                </a:solidFill>
              </a:rPr>
              <a:t>- </a:t>
            </a:r>
            <a:r>
              <a:rPr lang="en-US" sz="1600" dirty="0">
                <a:solidFill>
                  <a:schemeClr val="tx1"/>
                </a:solidFill>
              </a:rPr>
              <a:t>The Izmir-Aydin Railway, built by the English and completed in 1866, was the first example.</a:t>
            </a:r>
          </a:p>
          <a:p>
            <a:endParaRPr lang="en-US" sz="1600" dirty="0">
              <a:solidFill>
                <a:schemeClr val="tx1"/>
              </a:solidFill>
            </a:endParaRPr>
          </a:p>
          <a:p>
            <a:r>
              <a:rPr lang="en-AT" sz="1600" dirty="0">
                <a:solidFill>
                  <a:schemeClr val="tx1"/>
                </a:solidFill>
              </a:rPr>
              <a:t>- </a:t>
            </a:r>
            <a:r>
              <a:rPr lang="en-US" sz="1600" dirty="0">
                <a:solidFill>
                  <a:schemeClr val="tx1"/>
                </a:solidFill>
              </a:rPr>
              <a:t>The Anatolian Railway Line extended into the central plains of Anatolia to improve connectivity.</a:t>
            </a:r>
          </a:p>
          <a:p>
            <a:endParaRPr lang="en-US" sz="1600" dirty="0">
              <a:solidFill>
                <a:schemeClr val="tx1"/>
              </a:solidFill>
            </a:endParaRPr>
          </a:p>
          <a:p>
            <a:r>
              <a:rPr lang="en-AT" sz="1600" dirty="0">
                <a:solidFill>
                  <a:schemeClr val="tx1"/>
                </a:solidFill>
              </a:rPr>
              <a:t>- </a:t>
            </a:r>
            <a:r>
              <a:rPr lang="en-US" sz="1600" dirty="0">
                <a:solidFill>
                  <a:schemeClr val="tx1"/>
                </a:solidFill>
              </a:rPr>
              <a:t>Germany, seeking expansion after its unification, played a key role in Ottoman railway projects.</a:t>
            </a:r>
          </a:p>
          <a:p>
            <a:endParaRPr lang="en-US" sz="1600" dirty="0">
              <a:solidFill>
                <a:schemeClr val="tx1"/>
              </a:solidFill>
            </a:endParaRPr>
          </a:p>
          <a:p>
            <a:r>
              <a:rPr lang="en-AT" sz="1600" dirty="0">
                <a:solidFill>
                  <a:schemeClr val="tx1"/>
                </a:solidFill>
              </a:rPr>
              <a:t>- </a:t>
            </a:r>
            <a:r>
              <a:rPr lang="en-US" sz="1600" dirty="0">
                <a:solidFill>
                  <a:schemeClr val="tx1"/>
                </a:solidFill>
              </a:rPr>
              <a:t>Deutsche Bank established the Anatolian Railway Company (La Société du Chemin de fer Ottoman </a:t>
            </a:r>
            <a:r>
              <a:rPr lang="en-US" sz="1600" dirty="0" err="1">
                <a:solidFill>
                  <a:schemeClr val="tx1"/>
                </a:solidFill>
              </a:rPr>
              <a:t>d’Anatolie</a:t>
            </a:r>
            <a:r>
              <a:rPr lang="en-US" sz="1600" dirty="0">
                <a:solidFill>
                  <a:schemeClr val="tx1"/>
                </a:solidFill>
              </a:rPr>
              <a:t>) on March 23, 1889.</a:t>
            </a:r>
            <a:endParaRPr lang="en-AT" sz="1600" dirty="0">
              <a:solidFill>
                <a:schemeClr val="tx1"/>
              </a:solidFill>
            </a:endParaRPr>
          </a:p>
          <a:p>
            <a:endParaRPr lang="en-US" sz="1600" dirty="0">
              <a:solidFill>
                <a:schemeClr val="tx1"/>
              </a:solidFill>
            </a:endParaRPr>
          </a:p>
          <a:p>
            <a:r>
              <a:rPr lang="en-AT" sz="1600" dirty="0">
                <a:solidFill>
                  <a:schemeClr val="tx1"/>
                </a:solidFill>
              </a:rPr>
              <a:t>- </a:t>
            </a:r>
            <a:r>
              <a:rPr lang="en-US" sz="1600" dirty="0">
                <a:solidFill>
                  <a:schemeClr val="tx1"/>
                </a:solidFill>
              </a:rPr>
              <a:t>The railway reached Konya station on July 29, 1896, bringing significant changes to the region.</a:t>
            </a:r>
          </a:p>
        </p:txBody>
      </p:sp>
      <p:pic>
        <p:nvPicPr>
          <p:cNvPr id="5" name="Picture 4" descr="Railroad tracks intersecting">
            <a:extLst>
              <a:ext uri="{FF2B5EF4-FFF2-40B4-BE49-F238E27FC236}">
                <a16:creationId xmlns:a16="http://schemas.microsoft.com/office/drawing/2014/main" id="{63FC7217-4A3B-84B0-3283-59D556D99800}"/>
              </a:ext>
            </a:extLst>
          </p:cNvPr>
          <p:cNvPicPr>
            <a:picLocks noChangeAspect="1"/>
          </p:cNvPicPr>
          <p:nvPr/>
        </p:nvPicPr>
        <p:blipFill>
          <a:blip r:embed="rId2"/>
          <a:srcRect l="7270" r="5161"/>
          <a:stretch/>
        </p:blipFill>
        <p:spPr>
          <a:xfrm>
            <a:off x="1" y="10"/>
            <a:ext cx="6005512" cy="6857990"/>
          </a:xfrm>
          <a:prstGeom prst="rect">
            <a:avLst/>
          </a:prstGeom>
        </p:spPr>
      </p:pic>
    </p:spTree>
    <p:extLst>
      <p:ext uri="{BB962C8B-B14F-4D97-AF65-F5344CB8AC3E}">
        <p14:creationId xmlns:p14="http://schemas.microsoft.com/office/powerpoint/2010/main" val="3139041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594</Words>
  <Application>Microsoft Office PowerPoint</Application>
  <PresentationFormat>Widescreen</PresentationFormat>
  <Paragraphs>54</Paragraphs>
  <Slides>18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Aptos</vt:lpstr>
      <vt:lpstr>Aptos Display</vt:lpstr>
      <vt:lpstr>Arial</vt:lpstr>
      <vt:lpstr>Office Theme</vt:lpstr>
      <vt:lpstr>Food Provision and Logistics in Konya Province in the Great War</vt:lpstr>
      <vt:lpstr>Overview of the Ottoman Empire at the outbreak of WWI</vt:lpstr>
      <vt:lpstr>PowerPoint Presentation</vt:lpstr>
      <vt:lpstr>PowerPoint Presentation</vt:lpstr>
      <vt:lpstr>Wartime Strain on Food Supplies</vt:lpstr>
      <vt:lpstr>Logistics and Transportation Challenges</vt:lpstr>
      <vt:lpstr>KONYA PROVINCE</vt:lpstr>
      <vt:lpstr>PowerPoint Presentation</vt:lpstr>
      <vt:lpstr>The Construction of the Anatolian Railway</vt:lpstr>
      <vt:lpstr>PowerPoint Presentation</vt:lpstr>
      <vt:lpstr>Effects of the Railways</vt:lpstr>
      <vt:lpstr>Source: Emrah Yilmaz, “Railways and Urban Transformation: The Case of Konya,” Athens Journal of History, Volume 2, Issue 4 – Pages 263-278  </vt:lpstr>
      <vt:lpstr> On Road to War  Ministry of War – Department of General Supplies </vt:lpstr>
      <vt:lpstr>PowerPoint Presentation</vt:lpstr>
      <vt:lpstr>PowerPoint Presentation</vt:lpstr>
      <vt:lpstr>PowerPoint Presentation</vt:lpstr>
      <vt:lpstr>PowerPoint Presentation</vt:lpstr>
      <vt:lpstr>The Role of Konya Province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osman uzgur</dc:creator>
  <cp:lastModifiedBy>osman uzgur</cp:lastModifiedBy>
  <cp:revision>1</cp:revision>
  <dcterms:created xsi:type="dcterms:W3CDTF">2024-12-01T21:27:27Z</dcterms:created>
  <dcterms:modified xsi:type="dcterms:W3CDTF">2024-12-05T10:42:13Z</dcterms:modified>
</cp:coreProperties>
</file>