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71B1AF-E2DB-4C53-B0E6-29BFD47B038A}" v="5" dt="2024-11-18T12:47:03.4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jarshi Adhikary" userId="6bb81ab8cbe02930" providerId="LiveId" clId="{D871B1AF-E2DB-4C53-B0E6-29BFD47B038A}"/>
    <pc:docChg chg="custSel addSld modSld">
      <pc:chgData name="Rajarshi Adhikary" userId="6bb81ab8cbe02930" providerId="LiveId" clId="{D871B1AF-E2DB-4C53-B0E6-29BFD47B038A}" dt="2024-11-18T12:47:10.571" v="107" actId="1076"/>
      <pc:docMkLst>
        <pc:docMk/>
      </pc:docMkLst>
      <pc:sldChg chg="addSp delSp modSp mod">
        <pc:chgData name="Rajarshi Adhikary" userId="6bb81ab8cbe02930" providerId="LiveId" clId="{D871B1AF-E2DB-4C53-B0E6-29BFD47B038A}" dt="2024-11-18T12:42:14.864" v="80" actId="14100"/>
        <pc:sldMkLst>
          <pc:docMk/>
          <pc:sldMk cId="924239379" sldId="261"/>
        </pc:sldMkLst>
        <pc:spChg chg="mod">
          <ac:chgData name="Rajarshi Adhikary" userId="6bb81ab8cbe02930" providerId="LiveId" clId="{D871B1AF-E2DB-4C53-B0E6-29BFD47B038A}" dt="2024-11-18T12:41:59.209" v="74" actId="1076"/>
          <ac:spMkLst>
            <pc:docMk/>
            <pc:sldMk cId="924239379" sldId="261"/>
            <ac:spMk id="2" creationId="{4A547D4B-4DDA-9041-304E-8452C9927801}"/>
          </ac:spMkLst>
        </pc:spChg>
        <pc:spChg chg="del">
          <ac:chgData name="Rajarshi Adhikary" userId="6bb81ab8cbe02930" providerId="LiveId" clId="{D871B1AF-E2DB-4C53-B0E6-29BFD47B038A}" dt="2024-11-18T12:36:19.726" v="65" actId="931"/>
          <ac:spMkLst>
            <pc:docMk/>
            <pc:sldMk cId="924239379" sldId="261"/>
            <ac:spMk id="3" creationId="{122C19CE-15E6-FF0B-3726-D7EFBC4879BE}"/>
          </ac:spMkLst>
        </pc:spChg>
        <pc:picChg chg="add mod">
          <ac:chgData name="Rajarshi Adhikary" userId="6bb81ab8cbe02930" providerId="LiveId" clId="{D871B1AF-E2DB-4C53-B0E6-29BFD47B038A}" dt="2024-11-18T12:42:07.204" v="77" actId="1076"/>
          <ac:picMkLst>
            <pc:docMk/>
            <pc:sldMk cId="924239379" sldId="261"/>
            <ac:picMk id="5" creationId="{B8752E00-9784-9CB0-6FB6-8FB4C790F8B3}"/>
          </ac:picMkLst>
        </pc:picChg>
        <pc:picChg chg="add mod">
          <ac:chgData name="Rajarshi Adhikary" userId="6bb81ab8cbe02930" providerId="LiveId" clId="{D871B1AF-E2DB-4C53-B0E6-29BFD47B038A}" dt="2024-11-18T12:42:14.864" v="80" actId="14100"/>
          <ac:picMkLst>
            <pc:docMk/>
            <pc:sldMk cId="924239379" sldId="261"/>
            <ac:picMk id="7" creationId="{90E6744E-B0BC-A79B-0B64-89D211872538}"/>
          </ac:picMkLst>
        </pc:picChg>
      </pc:sldChg>
      <pc:sldChg chg="addSp delSp modSp new mod">
        <pc:chgData name="Rajarshi Adhikary" userId="6bb81ab8cbe02930" providerId="LiveId" clId="{D871B1AF-E2DB-4C53-B0E6-29BFD47B038A}" dt="2024-11-18T12:47:10.571" v="107" actId="1076"/>
        <pc:sldMkLst>
          <pc:docMk/>
          <pc:sldMk cId="3555592224" sldId="262"/>
        </pc:sldMkLst>
        <pc:spChg chg="mod">
          <ac:chgData name="Rajarshi Adhikary" userId="6bb81ab8cbe02930" providerId="LiveId" clId="{D871B1AF-E2DB-4C53-B0E6-29BFD47B038A}" dt="2024-11-18T12:42:50.349" v="97" actId="1076"/>
          <ac:spMkLst>
            <pc:docMk/>
            <pc:sldMk cId="3555592224" sldId="262"/>
            <ac:spMk id="2" creationId="{B0DD0CE3-B086-3DE9-B23C-28E3BBEFBC48}"/>
          </ac:spMkLst>
        </pc:spChg>
        <pc:spChg chg="del">
          <ac:chgData name="Rajarshi Adhikary" userId="6bb81ab8cbe02930" providerId="LiveId" clId="{D871B1AF-E2DB-4C53-B0E6-29BFD47B038A}" dt="2024-11-18T12:46:34.480" v="98" actId="931"/>
          <ac:spMkLst>
            <pc:docMk/>
            <pc:sldMk cId="3555592224" sldId="262"/>
            <ac:spMk id="3" creationId="{A1715572-B3E8-E5FD-CEBC-A33F1BA92456}"/>
          </ac:spMkLst>
        </pc:spChg>
        <pc:spChg chg="add del mod">
          <ac:chgData name="Rajarshi Adhikary" userId="6bb81ab8cbe02930" providerId="LiveId" clId="{D871B1AF-E2DB-4C53-B0E6-29BFD47B038A}" dt="2024-11-18T12:46:48.412" v="102" actId="931"/>
          <ac:spMkLst>
            <pc:docMk/>
            <pc:sldMk cId="3555592224" sldId="262"/>
            <ac:spMk id="9" creationId="{3B5BE445-7624-2A9C-B250-5D6163BB42BF}"/>
          </ac:spMkLst>
        </pc:spChg>
        <pc:picChg chg="add del mod">
          <ac:chgData name="Rajarshi Adhikary" userId="6bb81ab8cbe02930" providerId="LiveId" clId="{D871B1AF-E2DB-4C53-B0E6-29BFD47B038A}" dt="2024-11-18T12:46:43.599" v="101" actId="478"/>
          <ac:picMkLst>
            <pc:docMk/>
            <pc:sldMk cId="3555592224" sldId="262"/>
            <ac:picMk id="5" creationId="{AA9235FF-4F26-AB5B-C4A8-C81735992494}"/>
          </ac:picMkLst>
        </pc:picChg>
        <pc:picChg chg="add del mod">
          <ac:chgData name="Rajarshi Adhikary" userId="6bb81ab8cbe02930" providerId="LiveId" clId="{D871B1AF-E2DB-4C53-B0E6-29BFD47B038A}" dt="2024-11-18T12:46:43.599" v="101" actId="478"/>
          <ac:picMkLst>
            <pc:docMk/>
            <pc:sldMk cId="3555592224" sldId="262"/>
            <ac:picMk id="7" creationId="{7CD457C6-0A2F-FC14-4C5F-557A0CD9155C}"/>
          </ac:picMkLst>
        </pc:picChg>
        <pc:picChg chg="add mod">
          <ac:chgData name="Rajarshi Adhikary" userId="6bb81ab8cbe02930" providerId="LiveId" clId="{D871B1AF-E2DB-4C53-B0E6-29BFD47B038A}" dt="2024-11-18T12:46:50.514" v="103" actId="1076"/>
          <ac:picMkLst>
            <pc:docMk/>
            <pc:sldMk cId="3555592224" sldId="262"/>
            <ac:picMk id="11" creationId="{99692DAD-F994-7B71-68D3-4B2C5EB3CFDC}"/>
          </ac:picMkLst>
        </pc:picChg>
        <pc:picChg chg="add mod">
          <ac:chgData name="Rajarshi Adhikary" userId="6bb81ab8cbe02930" providerId="LiveId" clId="{D871B1AF-E2DB-4C53-B0E6-29BFD47B038A}" dt="2024-11-18T12:47:10.571" v="107" actId="1076"/>
          <ac:picMkLst>
            <pc:docMk/>
            <pc:sldMk cId="3555592224" sldId="262"/>
            <ac:picMk id="13" creationId="{81A53F33-0154-3F03-EF81-5A6B01C4DF9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A36F7284-11B7-4DB5-9DC3-C2FE2D51E939}" type="datetimeFigureOut">
              <a:rPr lang="en-GB" smtClean="0"/>
              <a:t>18/11/2024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CEE9044A-6853-4574-BEE9-6F59C25C6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756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7284-11B7-4DB5-9DC3-C2FE2D51E939}" type="datetimeFigureOut">
              <a:rPr lang="en-GB" smtClean="0"/>
              <a:t>18/11/2024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044A-6853-4574-BEE9-6F59C25C6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372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36F7284-11B7-4DB5-9DC3-C2FE2D51E939}" type="datetimeFigureOut">
              <a:rPr lang="en-GB" smtClean="0"/>
              <a:t>18/11/2024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EE9044A-6853-4574-BEE9-6F59C25C6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915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36F7284-11B7-4DB5-9DC3-C2FE2D51E939}" type="datetimeFigureOut">
              <a:rPr lang="en-GB" smtClean="0"/>
              <a:t>18/11/2024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EE9044A-6853-4574-BEE9-6F59C25C62D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4207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36F7284-11B7-4DB5-9DC3-C2FE2D51E939}" type="datetimeFigureOut">
              <a:rPr lang="en-GB" smtClean="0"/>
              <a:t>18/11/2024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EE9044A-6853-4574-BEE9-6F59C25C6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42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7284-11B7-4DB5-9DC3-C2FE2D51E939}" type="datetimeFigureOut">
              <a:rPr lang="en-GB" smtClean="0"/>
              <a:t>18/11/2024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044A-6853-4574-BEE9-6F59C25C6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7650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7284-11B7-4DB5-9DC3-C2FE2D51E939}" type="datetimeFigureOut">
              <a:rPr lang="en-GB" smtClean="0"/>
              <a:t>18/11/2024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044A-6853-4574-BEE9-6F59C25C6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7475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7284-11B7-4DB5-9DC3-C2FE2D51E939}" type="datetimeFigureOut">
              <a:rPr lang="en-GB" smtClean="0"/>
              <a:t>18/11/2024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044A-6853-4574-BEE9-6F59C25C6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8578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36F7284-11B7-4DB5-9DC3-C2FE2D51E939}" type="datetimeFigureOut">
              <a:rPr lang="en-GB" smtClean="0"/>
              <a:t>18/11/2024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EE9044A-6853-4574-BEE9-6F59C25C6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398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7284-11B7-4DB5-9DC3-C2FE2D51E939}" type="datetimeFigureOut">
              <a:rPr lang="en-GB" smtClean="0"/>
              <a:t>18/11/2024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044A-6853-4574-BEE9-6F59C25C6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010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36F7284-11B7-4DB5-9DC3-C2FE2D51E939}" type="datetimeFigureOut">
              <a:rPr lang="en-GB" smtClean="0"/>
              <a:t>18/11/2024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EE9044A-6853-4574-BEE9-6F59C25C6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7069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7284-11B7-4DB5-9DC3-C2FE2D51E939}" type="datetimeFigureOut">
              <a:rPr lang="en-GB" smtClean="0"/>
              <a:t>18/11/2024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044A-6853-4574-BEE9-6F59C25C6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382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7284-11B7-4DB5-9DC3-C2FE2D51E939}" type="datetimeFigureOut">
              <a:rPr lang="en-GB" smtClean="0"/>
              <a:t>18/11/2024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044A-6853-4574-BEE9-6F59C25C6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085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7284-11B7-4DB5-9DC3-C2FE2D51E939}" type="datetimeFigureOut">
              <a:rPr lang="en-GB" smtClean="0"/>
              <a:t>18/11/2024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044A-6853-4574-BEE9-6F59C25C6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990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7284-11B7-4DB5-9DC3-C2FE2D51E939}" type="datetimeFigureOut">
              <a:rPr lang="en-GB" smtClean="0"/>
              <a:t>18/11/2024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044A-6853-4574-BEE9-6F59C25C6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326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7284-11B7-4DB5-9DC3-C2FE2D51E939}" type="datetimeFigureOut">
              <a:rPr lang="en-GB" smtClean="0"/>
              <a:t>18/11/2024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044A-6853-4574-BEE9-6F59C25C6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081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F7284-11B7-4DB5-9DC3-C2FE2D51E939}" type="datetimeFigureOut">
              <a:rPr lang="en-GB" smtClean="0"/>
              <a:t>18/11/2024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9044A-6853-4574-BEE9-6F59C25C6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2205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F7284-11B7-4DB5-9DC3-C2FE2D51E939}" type="datetimeFigureOut">
              <a:rPr lang="en-GB" smtClean="0"/>
              <a:t>18/11/2024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9044A-6853-4574-BEE9-6F59C25C6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9395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37B05-26AE-78FA-940F-3D1DB0D961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2994" y="247292"/>
            <a:ext cx="8386916" cy="1276708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Indians in Berlin (during WW1)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B35324-B42D-E326-A5BE-042F02E60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516" y="1783760"/>
            <a:ext cx="8593393" cy="433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88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B93BF-4262-6928-22AB-909614F84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755" y="639315"/>
            <a:ext cx="5793658" cy="697872"/>
          </a:xfrm>
        </p:spPr>
        <p:txBody>
          <a:bodyPr>
            <a:noAutofit/>
          </a:bodyPr>
          <a:lstStyle/>
          <a:p>
            <a:pPr algn="ctr"/>
            <a:r>
              <a:rPr lang="en-IN" sz="2400" dirty="0"/>
              <a:t>Snippet from a report prepared by Bombay Police Commissioner’s Office</a:t>
            </a:r>
            <a:endParaRPr lang="en-GB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A7C4C6-B1AF-2457-4274-A8B1D1FDA9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612778"/>
            <a:ext cx="10820400" cy="3186607"/>
          </a:xfrm>
        </p:spPr>
      </p:pic>
    </p:spTree>
    <p:extLst>
      <p:ext uri="{BB962C8B-B14F-4D97-AF65-F5344CB8AC3E}">
        <p14:creationId xmlns:p14="http://schemas.microsoft.com/office/powerpoint/2010/main" val="2708193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044A2-2217-D5C3-43F1-DFF1AD48C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7453" y="764372"/>
            <a:ext cx="5348747" cy="5479111"/>
          </a:xfrm>
        </p:spPr>
        <p:txBody>
          <a:bodyPr>
            <a:normAutofit/>
          </a:bodyPr>
          <a:lstStyle/>
          <a:p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British Assessment of the Plans of Berlin Committee. </a:t>
            </a:r>
            <a:b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Their plans to exploit dynamics of colonial politics catches the metropole government off Guard</a:t>
            </a:r>
            <a:b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I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Foreign and Political Branch 1914, NAI</a:t>
            </a: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6BF9E6-6408-D019-67C7-057DFCF0C7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95" y="1006099"/>
            <a:ext cx="5348747" cy="5087528"/>
          </a:xfrm>
        </p:spPr>
      </p:pic>
    </p:spTree>
    <p:extLst>
      <p:ext uri="{BB962C8B-B14F-4D97-AF65-F5344CB8AC3E}">
        <p14:creationId xmlns:p14="http://schemas.microsoft.com/office/powerpoint/2010/main" val="3625496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2EBB3-DB78-3400-11F3-FA3C93689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Snippet from another British Report</a:t>
            </a:r>
            <a:endParaRPr lang="en-GB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B125FF13-A943-567E-194E-49880FA3FE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09" y="1828801"/>
            <a:ext cx="6546952" cy="4536922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3C208D5-6B16-FCBE-42F3-274B8A582BC4}"/>
              </a:ext>
            </a:extLst>
          </p:cNvPr>
          <p:cNvSpPr/>
          <p:nvPr/>
        </p:nvSpPr>
        <p:spPr>
          <a:xfrm>
            <a:off x="7775985" y="2664542"/>
            <a:ext cx="3903406" cy="289068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The British fear was restricted to the committee’s ability to disseminate anti-British propaganda. Often, they went to great lengths with that fear.</a:t>
            </a:r>
          </a:p>
          <a:p>
            <a:pPr algn="ctr"/>
            <a:r>
              <a:rPr lang="en-IN" dirty="0"/>
              <a:t>As it appears, they did not seriously take the attempts of armed insurgency and stuff.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0618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5D8CF-D604-2986-456A-74E1A47AD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6822" y="3517406"/>
            <a:ext cx="1870587" cy="769459"/>
          </a:xfrm>
        </p:spPr>
        <p:txBody>
          <a:bodyPr>
            <a:normAutofit/>
          </a:bodyPr>
          <a:lstStyle/>
          <a:p>
            <a:r>
              <a:rPr lang="en-IN" sz="1400" dirty="0"/>
              <a:t>A Case of Shifting allegiances </a:t>
            </a:r>
            <a:endParaRPr lang="en-GB" sz="1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D90378-C6D3-9A89-22CD-2571B90107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82202" y="651453"/>
            <a:ext cx="5894565" cy="5240597"/>
          </a:xfrm>
        </p:spPr>
      </p:pic>
    </p:spTree>
    <p:extLst>
      <p:ext uri="{BB962C8B-B14F-4D97-AF65-F5344CB8AC3E}">
        <p14:creationId xmlns:p14="http://schemas.microsoft.com/office/powerpoint/2010/main" val="460922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47D4B-4DDA-9041-304E-8452C9927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16" y="715212"/>
            <a:ext cx="3588775" cy="1293028"/>
          </a:xfrm>
        </p:spPr>
        <p:txBody>
          <a:bodyPr>
            <a:normAutofit/>
          </a:bodyPr>
          <a:lstStyle/>
          <a:p>
            <a:pPr algn="ctr"/>
            <a:r>
              <a:rPr lang="en-IN" sz="1600" dirty="0"/>
              <a:t>Har Dayal and Chattopadhyay- Who were they?</a:t>
            </a:r>
            <a:endParaRPr lang="en-GB" sz="1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752E00-9784-9CB0-6FB6-8FB4C790F8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9407"/>
            <a:ext cx="5134897" cy="327414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E6744E-B0BC-A79B-0B64-89D211872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735" y="344130"/>
            <a:ext cx="5944646" cy="613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239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D0CE3-B086-3DE9-B23C-28E3BBEFB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39315"/>
            <a:ext cx="3994355" cy="1293028"/>
          </a:xfrm>
        </p:spPr>
        <p:txBody>
          <a:bodyPr/>
          <a:lstStyle/>
          <a:p>
            <a:pPr algn="ctr"/>
            <a:r>
              <a:rPr lang="en-IN" dirty="0"/>
              <a:t>In Retrospect</a:t>
            </a:r>
            <a:endParaRPr lang="en-GB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9692DAD-F994-7B71-68D3-4B2C5EB3CF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489" y="2075938"/>
            <a:ext cx="3297615" cy="4024313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A53F33-0154-3F03-EF81-5A6B01C4D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179" y="2242675"/>
            <a:ext cx="3442399" cy="369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92224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77</TotalTime>
  <Words>118</Words>
  <Application>Microsoft Office PowerPoint</Application>
  <PresentationFormat>Widescreen</PresentationFormat>
  <Paragraphs>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Century Gothic</vt:lpstr>
      <vt:lpstr>Times New Roman</vt:lpstr>
      <vt:lpstr>Vapor Trail</vt:lpstr>
      <vt:lpstr>Indians in Berlin (during WW1)</vt:lpstr>
      <vt:lpstr>Snippet from a report prepared by Bombay Police Commissioner’s Office</vt:lpstr>
      <vt:lpstr>A British Assessment of the Plans of Berlin Committee.     Their plans to exploit dynamics of colonial politics catches the metropole government off Guard  (Foreign and Political Branch 1914, NAI) </vt:lpstr>
      <vt:lpstr>Snippet from another British Report</vt:lpstr>
      <vt:lpstr>A Case of Shifting allegiances </vt:lpstr>
      <vt:lpstr>Har Dayal and Chattopadhyay- Who were they?</vt:lpstr>
      <vt:lpstr>In Retrospect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Rajarshi Adhikary</dc:creator>
  <cp:lastModifiedBy>Rajarshi Adhikary</cp:lastModifiedBy>
  <cp:revision>1</cp:revision>
  <dcterms:created xsi:type="dcterms:W3CDTF">2024-11-18T11:29:37Z</dcterms:created>
  <dcterms:modified xsi:type="dcterms:W3CDTF">2024-11-18T12:47:12Z</dcterms:modified>
</cp:coreProperties>
</file>