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6" r:id="rId2"/>
    <p:sldId id="258" r:id="rId3"/>
    <p:sldId id="262" r:id="rId4"/>
    <p:sldId id="263" r:id="rId5"/>
    <p:sldId id="257" r:id="rId6"/>
    <p:sldId id="259" r:id="rId7"/>
    <p:sldId id="261" r:id="rId8"/>
    <p:sldId id="260"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Дмитрий Заец" userId="75fa89c77aa15e66" providerId="LiveId" clId="{16B7FF35-2E33-4592-9C2F-C105F1BA2CA2}"/>
    <pc:docChg chg="undo redo custSel addSld modSld sldOrd">
      <pc:chgData name="Дмитрий Заец" userId="75fa89c77aa15e66" providerId="LiveId" clId="{16B7FF35-2E33-4592-9C2F-C105F1BA2CA2}" dt="2025-02-27T08:06:38.912" v="313" actId="1076"/>
      <pc:docMkLst>
        <pc:docMk/>
      </pc:docMkLst>
      <pc:sldChg chg="delSp modSp new mod">
        <pc:chgData name="Дмитрий Заец" userId="75fa89c77aa15e66" providerId="LiveId" clId="{16B7FF35-2E33-4592-9C2F-C105F1BA2CA2}" dt="2025-02-26T21:56:52.556" v="277" actId="1076"/>
        <pc:sldMkLst>
          <pc:docMk/>
          <pc:sldMk cId="2143778929" sldId="256"/>
        </pc:sldMkLst>
        <pc:spChg chg="mod">
          <ac:chgData name="Дмитрий Заец" userId="75fa89c77aa15e66" providerId="LiveId" clId="{16B7FF35-2E33-4592-9C2F-C105F1BA2CA2}" dt="2025-02-26T21:56:52.556" v="277" actId="1076"/>
          <ac:spMkLst>
            <pc:docMk/>
            <pc:sldMk cId="2143778929" sldId="256"/>
            <ac:spMk id="2" creationId="{8A5783C2-7B6F-4905-9739-1680234F8089}"/>
          </ac:spMkLst>
        </pc:spChg>
        <pc:spChg chg="del mod">
          <ac:chgData name="Дмитрий Заец" userId="75fa89c77aa15e66" providerId="LiveId" clId="{16B7FF35-2E33-4592-9C2F-C105F1BA2CA2}" dt="2025-02-26T21:56:23.732" v="272" actId="21"/>
          <ac:spMkLst>
            <pc:docMk/>
            <pc:sldMk cId="2143778929" sldId="256"/>
            <ac:spMk id="3" creationId="{89C85E0B-608A-4875-9545-EA6A2751613A}"/>
          </ac:spMkLst>
        </pc:spChg>
      </pc:sldChg>
      <pc:sldChg chg="addSp delSp modSp new mod">
        <pc:chgData name="Дмитрий Заец" userId="75fa89c77aa15e66" providerId="LiveId" clId="{16B7FF35-2E33-4592-9C2F-C105F1BA2CA2}" dt="2025-02-26T17:37:22.884" v="40" actId="20577"/>
        <pc:sldMkLst>
          <pc:docMk/>
          <pc:sldMk cId="470250289" sldId="257"/>
        </pc:sldMkLst>
        <pc:spChg chg="del">
          <ac:chgData name="Дмитрий Заец" userId="75fa89c77aa15e66" providerId="LiveId" clId="{16B7FF35-2E33-4592-9C2F-C105F1BA2CA2}" dt="2025-02-26T17:30:51.171" v="11" actId="21"/>
          <ac:spMkLst>
            <pc:docMk/>
            <pc:sldMk cId="470250289" sldId="257"/>
            <ac:spMk id="2" creationId="{56BA9D3B-5199-4AA8-AC86-F207200875AF}"/>
          </ac:spMkLst>
        </pc:spChg>
        <pc:spChg chg="mod">
          <ac:chgData name="Дмитрий Заец" userId="75fa89c77aa15e66" providerId="LiveId" clId="{16B7FF35-2E33-4592-9C2F-C105F1BA2CA2}" dt="2025-02-26T17:37:22.884" v="40" actId="20577"/>
          <ac:spMkLst>
            <pc:docMk/>
            <pc:sldMk cId="470250289" sldId="257"/>
            <ac:spMk id="3" creationId="{C6BAC4CB-2343-4948-A548-0EEDC618D75F}"/>
          </ac:spMkLst>
        </pc:spChg>
        <pc:picChg chg="add mod ord modCrop">
          <ac:chgData name="Дмитрий Заец" userId="75fa89c77aa15e66" providerId="LiveId" clId="{16B7FF35-2E33-4592-9C2F-C105F1BA2CA2}" dt="2025-02-26T17:36:31.352" v="38" actId="1076"/>
          <ac:picMkLst>
            <pc:docMk/>
            <pc:sldMk cId="470250289" sldId="257"/>
            <ac:picMk id="4" creationId="{549B0876-C826-402B-9749-381A72463619}"/>
          </ac:picMkLst>
        </pc:picChg>
        <pc:picChg chg="add mod">
          <ac:chgData name="Дмитрий Заец" userId="75fa89c77aa15e66" providerId="LiveId" clId="{16B7FF35-2E33-4592-9C2F-C105F1BA2CA2}" dt="2025-02-26T17:34:33.402" v="18" actId="1440"/>
          <ac:picMkLst>
            <pc:docMk/>
            <pc:sldMk cId="470250289" sldId="257"/>
            <ac:picMk id="1026" creationId="{AA966EA3-A5A9-4B7B-9118-1927DE282272}"/>
          </ac:picMkLst>
        </pc:picChg>
      </pc:sldChg>
      <pc:sldChg chg="addSp delSp modSp new mod ord">
        <pc:chgData name="Дмитрий Заец" userId="75fa89c77aa15e66" providerId="LiveId" clId="{16B7FF35-2E33-4592-9C2F-C105F1BA2CA2}" dt="2025-02-26T21:35:28.735" v="240"/>
        <pc:sldMkLst>
          <pc:docMk/>
          <pc:sldMk cId="4006762966" sldId="258"/>
        </pc:sldMkLst>
        <pc:spChg chg="del">
          <ac:chgData name="Дмитрий Заец" userId="75fa89c77aa15e66" providerId="LiveId" clId="{16B7FF35-2E33-4592-9C2F-C105F1BA2CA2}" dt="2025-02-26T17:54:32.791" v="51" actId="21"/>
          <ac:spMkLst>
            <pc:docMk/>
            <pc:sldMk cId="4006762966" sldId="258"/>
            <ac:spMk id="2" creationId="{9A2AB871-3FE4-415C-B42A-210FB9099131}"/>
          </ac:spMkLst>
        </pc:spChg>
        <pc:spChg chg="mod">
          <ac:chgData name="Дмитрий Заец" userId="75fa89c77aa15e66" providerId="LiveId" clId="{16B7FF35-2E33-4592-9C2F-C105F1BA2CA2}" dt="2025-02-26T17:57:06.207" v="71" actId="14100"/>
          <ac:spMkLst>
            <pc:docMk/>
            <pc:sldMk cId="4006762966" sldId="258"/>
            <ac:spMk id="3" creationId="{32899EE5-4F05-40BA-9440-C1497250D572}"/>
          </ac:spMkLst>
        </pc:spChg>
        <pc:picChg chg="add mod modCrop">
          <ac:chgData name="Дмитрий Заец" userId="75fa89c77aa15e66" providerId="LiveId" clId="{16B7FF35-2E33-4592-9C2F-C105F1BA2CA2}" dt="2025-02-26T17:57:00.005" v="69" actId="14100"/>
          <ac:picMkLst>
            <pc:docMk/>
            <pc:sldMk cId="4006762966" sldId="258"/>
            <ac:picMk id="4" creationId="{C5FFE27F-D3F4-4B4E-AB13-688E36C669EC}"/>
          </ac:picMkLst>
        </pc:picChg>
      </pc:sldChg>
      <pc:sldChg chg="delSp modSp new mod">
        <pc:chgData name="Дмитрий Заец" userId="75fa89c77aa15e66" providerId="LiveId" clId="{16B7FF35-2E33-4592-9C2F-C105F1BA2CA2}" dt="2025-02-26T21:21:24.570" v="226"/>
        <pc:sldMkLst>
          <pc:docMk/>
          <pc:sldMk cId="148600586" sldId="259"/>
        </pc:sldMkLst>
        <pc:spChg chg="del">
          <ac:chgData name="Дмитрий Заец" userId="75fa89c77aa15e66" providerId="LiveId" clId="{16B7FF35-2E33-4592-9C2F-C105F1BA2CA2}" dt="2025-02-26T18:36:23.865" v="83" actId="21"/>
          <ac:spMkLst>
            <pc:docMk/>
            <pc:sldMk cId="148600586" sldId="259"/>
            <ac:spMk id="2" creationId="{77925219-90C0-4866-A195-A033CB646506}"/>
          </ac:spMkLst>
        </pc:spChg>
        <pc:spChg chg="mod">
          <ac:chgData name="Дмитрий Заец" userId="75fa89c77aa15e66" providerId="LiveId" clId="{16B7FF35-2E33-4592-9C2F-C105F1BA2CA2}" dt="2025-02-26T21:21:24.570" v="226"/>
          <ac:spMkLst>
            <pc:docMk/>
            <pc:sldMk cId="148600586" sldId="259"/>
            <ac:spMk id="3" creationId="{EB34E48B-484A-4A24-BF6A-477B8D3F8CD9}"/>
          </ac:spMkLst>
        </pc:spChg>
      </pc:sldChg>
      <pc:sldChg chg="delSp modSp new mod">
        <pc:chgData name="Дмитрий Заец" userId="75fa89c77aa15e66" providerId="LiveId" clId="{16B7FF35-2E33-4592-9C2F-C105F1BA2CA2}" dt="2025-02-26T21:29:41.258" v="234" actId="20577"/>
        <pc:sldMkLst>
          <pc:docMk/>
          <pc:sldMk cId="2568977321" sldId="260"/>
        </pc:sldMkLst>
        <pc:spChg chg="del">
          <ac:chgData name="Дмитрий Заец" userId="75fa89c77aa15e66" providerId="LiveId" clId="{16B7FF35-2E33-4592-9C2F-C105F1BA2CA2}" dt="2025-02-26T19:11:59.439" v="156" actId="21"/>
          <ac:spMkLst>
            <pc:docMk/>
            <pc:sldMk cId="2568977321" sldId="260"/>
            <ac:spMk id="2" creationId="{02B1E6C8-3BE1-4C89-8FA1-81A0A5CC0435}"/>
          </ac:spMkLst>
        </pc:spChg>
        <pc:spChg chg="mod">
          <ac:chgData name="Дмитрий Заец" userId="75fa89c77aa15e66" providerId="LiveId" clId="{16B7FF35-2E33-4592-9C2F-C105F1BA2CA2}" dt="2025-02-26T21:29:41.258" v="234" actId="20577"/>
          <ac:spMkLst>
            <pc:docMk/>
            <pc:sldMk cId="2568977321" sldId="260"/>
            <ac:spMk id="3" creationId="{9F257EFE-AF4B-46B9-93A6-BEFB9C7EE9EB}"/>
          </ac:spMkLst>
        </pc:spChg>
      </pc:sldChg>
      <pc:sldChg chg="delSp modSp new mod">
        <pc:chgData name="Дмитрий Заец" userId="75fa89c77aa15e66" providerId="LiveId" clId="{16B7FF35-2E33-4592-9C2F-C105F1BA2CA2}" dt="2025-02-26T21:21:28.891" v="228" actId="20577"/>
        <pc:sldMkLst>
          <pc:docMk/>
          <pc:sldMk cId="2706710706" sldId="261"/>
        </pc:sldMkLst>
        <pc:spChg chg="del">
          <ac:chgData name="Дмитрий Заец" userId="75fa89c77aa15e66" providerId="LiveId" clId="{16B7FF35-2E33-4592-9C2F-C105F1BA2CA2}" dt="2025-02-26T19:29:58.627" v="185" actId="21"/>
          <ac:spMkLst>
            <pc:docMk/>
            <pc:sldMk cId="2706710706" sldId="261"/>
            <ac:spMk id="2" creationId="{30F86F9C-B653-41CC-9DA3-7F57DCE10A2D}"/>
          </ac:spMkLst>
        </pc:spChg>
        <pc:spChg chg="mod">
          <ac:chgData name="Дмитрий Заец" userId="75fa89c77aa15e66" providerId="LiveId" clId="{16B7FF35-2E33-4592-9C2F-C105F1BA2CA2}" dt="2025-02-26T21:21:28.891" v="228" actId="20577"/>
          <ac:spMkLst>
            <pc:docMk/>
            <pc:sldMk cId="2706710706" sldId="261"/>
            <ac:spMk id="3" creationId="{87123BDE-C96F-491D-AF4E-0B493663872E}"/>
          </ac:spMkLst>
        </pc:spChg>
      </pc:sldChg>
      <pc:sldChg chg="modSp new mod ord">
        <pc:chgData name="Дмитрий Заец" userId="75fa89c77aa15e66" providerId="LiveId" clId="{16B7FF35-2E33-4592-9C2F-C105F1BA2CA2}" dt="2025-02-26T22:02:27.197" v="290" actId="20577"/>
        <pc:sldMkLst>
          <pc:docMk/>
          <pc:sldMk cId="3938519996" sldId="262"/>
        </pc:sldMkLst>
        <pc:spChg chg="mod">
          <ac:chgData name="Дмитрий Заец" userId="75fa89c77aa15e66" providerId="LiveId" clId="{16B7FF35-2E33-4592-9C2F-C105F1BA2CA2}" dt="2025-02-26T21:53:04.507" v="266" actId="1076"/>
          <ac:spMkLst>
            <pc:docMk/>
            <pc:sldMk cId="3938519996" sldId="262"/>
            <ac:spMk id="2" creationId="{EA685133-DC1A-4024-B1AA-32FF6E7358B3}"/>
          </ac:spMkLst>
        </pc:spChg>
        <pc:spChg chg="mod">
          <ac:chgData name="Дмитрий Заец" userId="75fa89c77aa15e66" providerId="LiveId" clId="{16B7FF35-2E33-4592-9C2F-C105F1BA2CA2}" dt="2025-02-26T22:02:27.197" v="290" actId="20577"/>
          <ac:spMkLst>
            <pc:docMk/>
            <pc:sldMk cId="3938519996" sldId="262"/>
            <ac:spMk id="3" creationId="{7F478D95-2615-463A-889C-B5ABC227BE3F}"/>
          </ac:spMkLst>
        </pc:spChg>
      </pc:sldChg>
      <pc:sldChg chg="addSp modSp new mod">
        <pc:chgData name="Дмитрий Заец" userId="75fa89c77aa15e66" providerId="LiveId" clId="{16B7FF35-2E33-4592-9C2F-C105F1BA2CA2}" dt="2025-02-27T08:06:38.912" v="313" actId="1076"/>
        <pc:sldMkLst>
          <pc:docMk/>
          <pc:sldMk cId="1322082551" sldId="263"/>
        </pc:sldMkLst>
        <pc:spChg chg="mod">
          <ac:chgData name="Дмитрий Заец" userId="75fa89c77aa15e66" providerId="LiveId" clId="{16B7FF35-2E33-4592-9C2F-C105F1BA2CA2}" dt="2025-02-26T21:59:19.993" v="289" actId="1076"/>
          <ac:spMkLst>
            <pc:docMk/>
            <pc:sldMk cId="1322082551" sldId="263"/>
            <ac:spMk id="2" creationId="{EA966347-81CE-4F2E-B2C8-B4A9A59C2977}"/>
          </ac:spMkLst>
        </pc:spChg>
        <pc:spChg chg="mod">
          <ac:chgData name="Дмитрий Заец" userId="75fa89c77aa15e66" providerId="LiveId" clId="{16B7FF35-2E33-4592-9C2F-C105F1BA2CA2}" dt="2025-02-27T08:06:38.912" v="313" actId="1076"/>
          <ac:spMkLst>
            <pc:docMk/>
            <pc:sldMk cId="1322082551" sldId="263"/>
            <ac:spMk id="3" creationId="{39C14AE6-CA7E-49A5-B307-D760D5DAECD0}"/>
          </ac:spMkLst>
        </pc:spChg>
        <pc:picChg chg="add mod">
          <ac:chgData name="Дмитрий Заец" userId="75fa89c77aa15e66" providerId="LiveId" clId="{16B7FF35-2E33-4592-9C2F-C105F1BA2CA2}" dt="2025-02-26T22:04:21.623" v="310" actId="1076"/>
          <ac:picMkLst>
            <pc:docMk/>
            <pc:sldMk cId="1322082551" sldId="263"/>
            <ac:picMk id="4" creationId="{1A008AD0-0F06-4DEC-8425-FEFF9E81898D}"/>
          </ac:picMkLst>
        </pc:picChg>
      </pc:sldChg>
      <pc:sldMasterChg chg="addSldLayout">
        <pc:chgData name="Дмитрий Заец" userId="75fa89c77aa15e66" providerId="LiveId" clId="{16B7FF35-2E33-4592-9C2F-C105F1BA2CA2}" dt="2025-02-26T17:29:48.783" v="0" actId="680"/>
        <pc:sldMasterMkLst>
          <pc:docMk/>
          <pc:sldMasterMk cId="905062903" sldId="2147483648"/>
        </pc:sldMasterMkLst>
        <pc:sldLayoutChg chg="add">
          <pc:chgData name="Дмитрий Заец" userId="75fa89c77aa15e66" providerId="LiveId" clId="{16B7FF35-2E33-4592-9C2F-C105F1BA2CA2}" dt="2025-02-26T17:29:48.783" v="0" actId="680"/>
          <pc:sldLayoutMkLst>
            <pc:docMk/>
            <pc:sldMasterMk cId="905062903" sldId="2147483648"/>
            <pc:sldLayoutMk cId="4200943143" sldId="214748364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8122F2-129E-4F1D-A74E-0E03CDCF588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360C20B-536D-488F-817F-A864B39B5F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95A18A32-CFCC-45EE-8627-0674BB7039A3}"/>
              </a:ext>
            </a:extLst>
          </p:cNvPr>
          <p:cNvSpPr>
            <a:spLocks noGrp="1"/>
          </p:cNvSpPr>
          <p:nvPr>
            <p:ph type="dt" sz="half" idx="10"/>
          </p:nvPr>
        </p:nvSpPr>
        <p:spPr/>
        <p:txBody>
          <a:bodyPr/>
          <a:lstStyle/>
          <a:p>
            <a:fld id="{1D9201F8-F74D-477B-8015-9792A99A7540}" type="datetimeFigureOut">
              <a:rPr lang="ru-RU" smtClean="0"/>
              <a:t>26.02.2025</a:t>
            </a:fld>
            <a:endParaRPr lang="ru-RU"/>
          </a:p>
        </p:txBody>
      </p:sp>
      <p:sp>
        <p:nvSpPr>
          <p:cNvPr id="5" name="Нижний колонтитул 4">
            <a:extLst>
              <a:ext uri="{FF2B5EF4-FFF2-40B4-BE49-F238E27FC236}">
                <a16:creationId xmlns:a16="http://schemas.microsoft.com/office/drawing/2014/main" id="{FB58D93F-F07D-4E87-97DB-584D66E585C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10353BE-AAD2-4213-B3A8-7DC2D6BF6814}"/>
              </a:ext>
            </a:extLst>
          </p:cNvPr>
          <p:cNvSpPr>
            <a:spLocks noGrp="1"/>
          </p:cNvSpPr>
          <p:nvPr>
            <p:ph type="sldNum" sz="quarter" idx="12"/>
          </p:nvPr>
        </p:nvSpPr>
        <p:spPr/>
        <p:txBody>
          <a:bodyPr/>
          <a:lstStyle/>
          <a:p>
            <a:fld id="{27A6D7D1-D512-4D43-853C-C386986A56B3}" type="slidenum">
              <a:rPr lang="ru-RU" smtClean="0"/>
              <a:t>‹#›</a:t>
            </a:fld>
            <a:endParaRPr lang="ru-RU"/>
          </a:p>
        </p:txBody>
      </p:sp>
    </p:spTree>
    <p:extLst>
      <p:ext uri="{BB962C8B-B14F-4D97-AF65-F5344CB8AC3E}">
        <p14:creationId xmlns:p14="http://schemas.microsoft.com/office/powerpoint/2010/main" val="169242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EC7B2E-50B8-4BE8-A6A1-73D0FA12089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164F71D-8B8C-4D39-8BA5-01C776FED10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86D7F65-0296-432D-9E59-98E69F3BB597}"/>
              </a:ext>
            </a:extLst>
          </p:cNvPr>
          <p:cNvSpPr>
            <a:spLocks noGrp="1"/>
          </p:cNvSpPr>
          <p:nvPr>
            <p:ph type="dt" sz="half" idx="10"/>
          </p:nvPr>
        </p:nvSpPr>
        <p:spPr/>
        <p:txBody>
          <a:bodyPr/>
          <a:lstStyle/>
          <a:p>
            <a:fld id="{1D9201F8-F74D-477B-8015-9792A99A7540}" type="datetimeFigureOut">
              <a:rPr lang="ru-RU" smtClean="0"/>
              <a:t>26.02.2025</a:t>
            </a:fld>
            <a:endParaRPr lang="ru-RU"/>
          </a:p>
        </p:txBody>
      </p:sp>
      <p:sp>
        <p:nvSpPr>
          <p:cNvPr id="5" name="Нижний колонтитул 4">
            <a:extLst>
              <a:ext uri="{FF2B5EF4-FFF2-40B4-BE49-F238E27FC236}">
                <a16:creationId xmlns:a16="http://schemas.microsoft.com/office/drawing/2014/main" id="{90433290-1491-4AE5-9FCA-A70342CB8AA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F187210-9FE3-4324-BB5D-C05F7B5A7B21}"/>
              </a:ext>
            </a:extLst>
          </p:cNvPr>
          <p:cNvSpPr>
            <a:spLocks noGrp="1"/>
          </p:cNvSpPr>
          <p:nvPr>
            <p:ph type="sldNum" sz="quarter" idx="12"/>
          </p:nvPr>
        </p:nvSpPr>
        <p:spPr/>
        <p:txBody>
          <a:bodyPr/>
          <a:lstStyle/>
          <a:p>
            <a:fld id="{27A6D7D1-D512-4D43-853C-C386986A56B3}" type="slidenum">
              <a:rPr lang="ru-RU" smtClean="0"/>
              <a:t>‹#›</a:t>
            </a:fld>
            <a:endParaRPr lang="ru-RU"/>
          </a:p>
        </p:txBody>
      </p:sp>
    </p:spTree>
    <p:extLst>
      <p:ext uri="{BB962C8B-B14F-4D97-AF65-F5344CB8AC3E}">
        <p14:creationId xmlns:p14="http://schemas.microsoft.com/office/powerpoint/2010/main" val="465942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A6AD23D-FDC8-469A-B555-336E3F3C00D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6160151-D7B2-456A-A22E-6E935777FDF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AEC4895-46EA-4EAB-9470-F0A4EDAF5928}"/>
              </a:ext>
            </a:extLst>
          </p:cNvPr>
          <p:cNvSpPr>
            <a:spLocks noGrp="1"/>
          </p:cNvSpPr>
          <p:nvPr>
            <p:ph type="dt" sz="half" idx="10"/>
          </p:nvPr>
        </p:nvSpPr>
        <p:spPr/>
        <p:txBody>
          <a:bodyPr/>
          <a:lstStyle/>
          <a:p>
            <a:fld id="{1D9201F8-F74D-477B-8015-9792A99A7540}" type="datetimeFigureOut">
              <a:rPr lang="ru-RU" smtClean="0"/>
              <a:t>26.02.2025</a:t>
            </a:fld>
            <a:endParaRPr lang="ru-RU"/>
          </a:p>
        </p:txBody>
      </p:sp>
      <p:sp>
        <p:nvSpPr>
          <p:cNvPr id="5" name="Нижний колонтитул 4">
            <a:extLst>
              <a:ext uri="{FF2B5EF4-FFF2-40B4-BE49-F238E27FC236}">
                <a16:creationId xmlns:a16="http://schemas.microsoft.com/office/drawing/2014/main" id="{5B18DA67-8F15-44A6-8FCC-DBA8C984AB1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DAB55E8-3B19-4F6C-8D52-1ECC231DCB9C}"/>
              </a:ext>
            </a:extLst>
          </p:cNvPr>
          <p:cNvSpPr>
            <a:spLocks noGrp="1"/>
          </p:cNvSpPr>
          <p:nvPr>
            <p:ph type="sldNum" sz="quarter" idx="12"/>
          </p:nvPr>
        </p:nvSpPr>
        <p:spPr/>
        <p:txBody>
          <a:bodyPr/>
          <a:lstStyle/>
          <a:p>
            <a:fld id="{27A6D7D1-D512-4D43-853C-C386986A56B3}" type="slidenum">
              <a:rPr lang="ru-RU" smtClean="0"/>
              <a:t>‹#›</a:t>
            </a:fld>
            <a:endParaRPr lang="ru-RU"/>
          </a:p>
        </p:txBody>
      </p:sp>
    </p:spTree>
    <p:extLst>
      <p:ext uri="{BB962C8B-B14F-4D97-AF65-F5344CB8AC3E}">
        <p14:creationId xmlns:p14="http://schemas.microsoft.com/office/powerpoint/2010/main" val="210347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4993FE-DCBC-46B4-8381-3FE7D14CF06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C618DB8-2148-4B5A-8AE5-89B8C0F903E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BDF5E69-F3AA-4E46-BAF0-CEC4582853F5}"/>
              </a:ext>
            </a:extLst>
          </p:cNvPr>
          <p:cNvSpPr>
            <a:spLocks noGrp="1"/>
          </p:cNvSpPr>
          <p:nvPr>
            <p:ph type="dt" sz="half" idx="10"/>
          </p:nvPr>
        </p:nvSpPr>
        <p:spPr/>
        <p:txBody>
          <a:bodyPr/>
          <a:lstStyle/>
          <a:p>
            <a:fld id="{1D9201F8-F74D-477B-8015-9792A99A7540}" type="datetimeFigureOut">
              <a:rPr lang="ru-RU" smtClean="0"/>
              <a:t>26.02.2025</a:t>
            </a:fld>
            <a:endParaRPr lang="ru-RU"/>
          </a:p>
        </p:txBody>
      </p:sp>
      <p:sp>
        <p:nvSpPr>
          <p:cNvPr id="5" name="Нижний колонтитул 4">
            <a:extLst>
              <a:ext uri="{FF2B5EF4-FFF2-40B4-BE49-F238E27FC236}">
                <a16:creationId xmlns:a16="http://schemas.microsoft.com/office/drawing/2014/main" id="{E97C9772-32AA-493D-8F55-92812EF2FB2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F766480-0BFC-4594-814C-EC7F2D08DF6A}"/>
              </a:ext>
            </a:extLst>
          </p:cNvPr>
          <p:cNvSpPr>
            <a:spLocks noGrp="1"/>
          </p:cNvSpPr>
          <p:nvPr>
            <p:ph type="sldNum" sz="quarter" idx="12"/>
          </p:nvPr>
        </p:nvSpPr>
        <p:spPr/>
        <p:txBody>
          <a:bodyPr/>
          <a:lstStyle/>
          <a:p>
            <a:fld id="{27A6D7D1-D512-4D43-853C-C386986A56B3}" type="slidenum">
              <a:rPr lang="ru-RU" smtClean="0"/>
              <a:t>‹#›</a:t>
            </a:fld>
            <a:endParaRPr lang="ru-RU"/>
          </a:p>
        </p:txBody>
      </p:sp>
    </p:spTree>
    <p:extLst>
      <p:ext uri="{BB962C8B-B14F-4D97-AF65-F5344CB8AC3E}">
        <p14:creationId xmlns:p14="http://schemas.microsoft.com/office/powerpoint/2010/main" val="104086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ECB3B3-CAFF-4A0F-AC2A-DBCEEE51E65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AE987DA-C44F-4F79-9914-FD2C8D8240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6DDDB93-CA95-4A17-8438-870FB1ECDCBC}"/>
              </a:ext>
            </a:extLst>
          </p:cNvPr>
          <p:cNvSpPr>
            <a:spLocks noGrp="1"/>
          </p:cNvSpPr>
          <p:nvPr>
            <p:ph type="dt" sz="half" idx="10"/>
          </p:nvPr>
        </p:nvSpPr>
        <p:spPr/>
        <p:txBody>
          <a:bodyPr/>
          <a:lstStyle/>
          <a:p>
            <a:fld id="{1D9201F8-F74D-477B-8015-9792A99A7540}" type="datetimeFigureOut">
              <a:rPr lang="ru-RU" smtClean="0"/>
              <a:t>26.02.2025</a:t>
            </a:fld>
            <a:endParaRPr lang="ru-RU"/>
          </a:p>
        </p:txBody>
      </p:sp>
      <p:sp>
        <p:nvSpPr>
          <p:cNvPr id="5" name="Нижний колонтитул 4">
            <a:extLst>
              <a:ext uri="{FF2B5EF4-FFF2-40B4-BE49-F238E27FC236}">
                <a16:creationId xmlns:a16="http://schemas.microsoft.com/office/drawing/2014/main" id="{51708AE3-0766-4523-945F-03C6EEED8E7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F35E616-BEFE-4812-A6C6-65503379E6E6}"/>
              </a:ext>
            </a:extLst>
          </p:cNvPr>
          <p:cNvSpPr>
            <a:spLocks noGrp="1"/>
          </p:cNvSpPr>
          <p:nvPr>
            <p:ph type="sldNum" sz="quarter" idx="12"/>
          </p:nvPr>
        </p:nvSpPr>
        <p:spPr/>
        <p:txBody>
          <a:bodyPr/>
          <a:lstStyle/>
          <a:p>
            <a:fld id="{27A6D7D1-D512-4D43-853C-C386986A56B3}" type="slidenum">
              <a:rPr lang="ru-RU" smtClean="0"/>
              <a:t>‹#›</a:t>
            </a:fld>
            <a:endParaRPr lang="ru-RU"/>
          </a:p>
        </p:txBody>
      </p:sp>
    </p:spTree>
    <p:extLst>
      <p:ext uri="{BB962C8B-B14F-4D97-AF65-F5344CB8AC3E}">
        <p14:creationId xmlns:p14="http://schemas.microsoft.com/office/powerpoint/2010/main" val="264827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E4BEA5-3450-41A0-A83B-C77D40B9D54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0D211E2-5F1A-46DC-B664-43357EB6193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D6CF703-EBED-44D1-905B-71663466B6A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9411FA4-9B2A-483E-9133-9360F4D68848}"/>
              </a:ext>
            </a:extLst>
          </p:cNvPr>
          <p:cNvSpPr>
            <a:spLocks noGrp="1"/>
          </p:cNvSpPr>
          <p:nvPr>
            <p:ph type="dt" sz="half" idx="10"/>
          </p:nvPr>
        </p:nvSpPr>
        <p:spPr/>
        <p:txBody>
          <a:bodyPr/>
          <a:lstStyle/>
          <a:p>
            <a:fld id="{1D9201F8-F74D-477B-8015-9792A99A7540}" type="datetimeFigureOut">
              <a:rPr lang="ru-RU" smtClean="0"/>
              <a:t>26.02.2025</a:t>
            </a:fld>
            <a:endParaRPr lang="ru-RU"/>
          </a:p>
        </p:txBody>
      </p:sp>
      <p:sp>
        <p:nvSpPr>
          <p:cNvPr id="6" name="Нижний колонтитул 5">
            <a:extLst>
              <a:ext uri="{FF2B5EF4-FFF2-40B4-BE49-F238E27FC236}">
                <a16:creationId xmlns:a16="http://schemas.microsoft.com/office/drawing/2014/main" id="{7DD1EFB4-9A5F-45CF-9CF4-39B213DBF15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C5C566B-C418-4B37-AC12-A0D607C18C5A}"/>
              </a:ext>
            </a:extLst>
          </p:cNvPr>
          <p:cNvSpPr>
            <a:spLocks noGrp="1"/>
          </p:cNvSpPr>
          <p:nvPr>
            <p:ph type="sldNum" sz="quarter" idx="12"/>
          </p:nvPr>
        </p:nvSpPr>
        <p:spPr/>
        <p:txBody>
          <a:bodyPr/>
          <a:lstStyle/>
          <a:p>
            <a:fld id="{27A6D7D1-D512-4D43-853C-C386986A56B3}" type="slidenum">
              <a:rPr lang="ru-RU" smtClean="0"/>
              <a:t>‹#›</a:t>
            </a:fld>
            <a:endParaRPr lang="ru-RU"/>
          </a:p>
        </p:txBody>
      </p:sp>
    </p:spTree>
    <p:extLst>
      <p:ext uri="{BB962C8B-B14F-4D97-AF65-F5344CB8AC3E}">
        <p14:creationId xmlns:p14="http://schemas.microsoft.com/office/powerpoint/2010/main" val="1357396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D24D59-69F0-4A93-9406-9C0154DEBDA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77467DB-AD59-4866-B709-CC15EE6123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987B6C1-F96A-4191-BE04-9532DCCE048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1394B23-A760-4ECD-B0F9-82D48E337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BF92832-AC3B-4E44-8E12-067AE4B5522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50DFA3B-B814-4CAF-B5A4-4816F97548EE}"/>
              </a:ext>
            </a:extLst>
          </p:cNvPr>
          <p:cNvSpPr>
            <a:spLocks noGrp="1"/>
          </p:cNvSpPr>
          <p:nvPr>
            <p:ph type="dt" sz="half" idx="10"/>
          </p:nvPr>
        </p:nvSpPr>
        <p:spPr/>
        <p:txBody>
          <a:bodyPr/>
          <a:lstStyle/>
          <a:p>
            <a:fld id="{1D9201F8-F74D-477B-8015-9792A99A7540}" type="datetimeFigureOut">
              <a:rPr lang="ru-RU" smtClean="0"/>
              <a:t>26.02.2025</a:t>
            </a:fld>
            <a:endParaRPr lang="ru-RU"/>
          </a:p>
        </p:txBody>
      </p:sp>
      <p:sp>
        <p:nvSpPr>
          <p:cNvPr id="8" name="Нижний колонтитул 7">
            <a:extLst>
              <a:ext uri="{FF2B5EF4-FFF2-40B4-BE49-F238E27FC236}">
                <a16:creationId xmlns:a16="http://schemas.microsoft.com/office/drawing/2014/main" id="{3E313D8C-89BF-4091-BE81-6FD98195CB2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F8656A3B-54B6-4773-ADB7-FF991BC05ED2}"/>
              </a:ext>
            </a:extLst>
          </p:cNvPr>
          <p:cNvSpPr>
            <a:spLocks noGrp="1"/>
          </p:cNvSpPr>
          <p:nvPr>
            <p:ph type="sldNum" sz="quarter" idx="12"/>
          </p:nvPr>
        </p:nvSpPr>
        <p:spPr/>
        <p:txBody>
          <a:bodyPr/>
          <a:lstStyle/>
          <a:p>
            <a:fld id="{27A6D7D1-D512-4D43-853C-C386986A56B3}" type="slidenum">
              <a:rPr lang="ru-RU" smtClean="0"/>
              <a:t>‹#›</a:t>
            </a:fld>
            <a:endParaRPr lang="ru-RU"/>
          </a:p>
        </p:txBody>
      </p:sp>
    </p:spTree>
    <p:extLst>
      <p:ext uri="{BB962C8B-B14F-4D97-AF65-F5344CB8AC3E}">
        <p14:creationId xmlns:p14="http://schemas.microsoft.com/office/powerpoint/2010/main" val="374009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FAAFF7-9271-42EE-9E14-70F8B79D7EE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13F27AF-7AA6-40B2-A10E-D54612A66A78}"/>
              </a:ext>
            </a:extLst>
          </p:cNvPr>
          <p:cNvSpPr>
            <a:spLocks noGrp="1"/>
          </p:cNvSpPr>
          <p:nvPr>
            <p:ph type="dt" sz="half" idx="10"/>
          </p:nvPr>
        </p:nvSpPr>
        <p:spPr/>
        <p:txBody>
          <a:bodyPr/>
          <a:lstStyle/>
          <a:p>
            <a:fld id="{1D9201F8-F74D-477B-8015-9792A99A7540}" type="datetimeFigureOut">
              <a:rPr lang="ru-RU" smtClean="0"/>
              <a:t>26.02.2025</a:t>
            </a:fld>
            <a:endParaRPr lang="ru-RU"/>
          </a:p>
        </p:txBody>
      </p:sp>
      <p:sp>
        <p:nvSpPr>
          <p:cNvPr id="4" name="Нижний колонтитул 3">
            <a:extLst>
              <a:ext uri="{FF2B5EF4-FFF2-40B4-BE49-F238E27FC236}">
                <a16:creationId xmlns:a16="http://schemas.microsoft.com/office/drawing/2014/main" id="{A7E8738A-2514-46AB-96ED-FE44509AD62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3DF0BED-F3B5-4E3F-8B54-66E960F95F62}"/>
              </a:ext>
            </a:extLst>
          </p:cNvPr>
          <p:cNvSpPr>
            <a:spLocks noGrp="1"/>
          </p:cNvSpPr>
          <p:nvPr>
            <p:ph type="sldNum" sz="quarter" idx="12"/>
          </p:nvPr>
        </p:nvSpPr>
        <p:spPr/>
        <p:txBody>
          <a:bodyPr/>
          <a:lstStyle/>
          <a:p>
            <a:fld id="{27A6D7D1-D512-4D43-853C-C386986A56B3}" type="slidenum">
              <a:rPr lang="ru-RU" smtClean="0"/>
              <a:t>‹#›</a:t>
            </a:fld>
            <a:endParaRPr lang="ru-RU"/>
          </a:p>
        </p:txBody>
      </p:sp>
    </p:spTree>
    <p:extLst>
      <p:ext uri="{BB962C8B-B14F-4D97-AF65-F5344CB8AC3E}">
        <p14:creationId xmlns:p14="http://schemas.microsoft.com/office/powerpoint/2010/main" val="2326613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2069D84-FAA9-405E-8F1C-D9EA951AAF20}"/>
              </a:ext>
            </a:extLst>
          </p:cNvPr>
          <p:cNvSpPr>
            <a:spLocks noGrp="1"/>
          </p:cNvSpPr>
          <p:nvPr>
            <p:ph type="dt" sz="half" idx="10"/>
          </p:nvPr>
        </p:nvSpPr>
        <p:spPr/>
        <p:txBody>
          <a:bodyPr/>
          <a:lstStyle/>
          <a:p>
            <a:fld id="{1D9201F8-F74D-477B-8015-9792A99A7540}" type="datetimeFigureOut">
              <a:rPr lang="ru-RU" smtClean="0"/>
              <a:t>26.02.2025</a:t>
            </a:fld>
            <a:endParaRPr lang="ru-RU"/>
          </a:p>
        </p:txBody>
      </p:sp>
      <p:sp>
        <p:nvSpPr>
          <p:cNvPr id="3" name="Нижний колонтитул 2">
            <a:extLst>
              <a:ext uri="{FF2B5EF4-FFF2-40B4-BE49-F238E27FC236}">
                <a16:creationId xmlns:a16="http://schemas.microsoft.com/office/drawing/2014/main" id="{A70BA186-B6B6-4865-BC1E-EC19AF265BE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EB9A824-BE3B-4B2A-A3F6-25CC6953447C}"/>
              </a:ext>
            </a:extLst>
          </p:cNvPr>
          <p:cNvSpPr>
            <a:spLocks noGrp="1"/>
          </p:cNvSpPr>
          <p:nvPr>
            <p:ph type="sldNum" sz="quarter" idx="12"/>
          </p:nvPr>
        </p:nvSpPr>
        <p:spPr/>
        <p:txBody>
          <a:bodyPr/>
          <a:lstStyle/>
          <a:p>
            <a:fld id="{27A6D7D1-D512-4D43-853C-C386986A56B3}" type="slidenum">
              <a:rPr lang="ru-RU" smtClean="0"/>
              <a:t>‹#›</a:t>
            </a:fld>
            <a:endParaRPr lang="ru-RU"/>
          </a:p>
        </p:txBody>
      </p:sp>
    </p:spTree>
    <p:extLst>
      <p:ext uri="{BB962C8B-B14F-4D97-AF65-F5344CB8AC3E}">
        <p14:creationId xmlns:p14="http://schemas.microsoft.com/office/powerpoint/2010/main" val="309751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98EBF7-2846-4C37-A01F-C1D3F1FAA01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0B25AD9-9102-44D3-8255-CFBF6876FF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942141B-05A9-44AC-94B1-F795A207EF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7D4D779-9A92-488B-83F5-83B89CE85622}"/>
              </a:ext>
            </a:extLst>
          </p:cNvPr>
          <p:cNvSpPr>
            <a:spLocks noGrp="1"/>
          </p:cNvSpPr>
          <p:nvPr>
            <p:ph type="dt" sz="half" idx="10"/>
          </p:nvPr>
        </p:nvSpPr>
        <p:spPr/>
        <p:txBody>
          <a:bodyPr/>
          <a:lstStyle/>
          <a:p>
            <a:fld id="{1D9201F8-F74D-477B-8015-9792A99A7540}" type="datetimeFigureOut">
              <a:rPr lang="ru-RU" smtClean="0"/>
              <a:t>26.02.2025</a:t>
            </a:fld>
            <a:endParaRPr lang="ru-RU"/>
          </a:p>
        </p:txBody>
      </p:sp>
      <p:sp>
        <p:nvSpPr>
          <p:cNvPr id="6" name="Нижний колонтитул 5">
            <a:extLst>
              <a:ext uri="{FF2B5EF4-FFF2-40B4-BE49-F238E27FC236}">
                <a16:creationId xmlns:a16="http://schemas.microsoft.com/office/drawing/2014/main" id="{44D57465-9BE5-4535-8220-0E4167CBA79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D8F5F5D-E92E-40E0-BDD6-B9195C3E1E2D}"/>
              </a:ext>
            </a:extLst>
          </p:cNvPr>
          <p:cNvSpPr>
            <a:spLocks noGrp="1"/>
          </p:cNvSpPr>
          <p:nvPr>
            <p:ph type="sldNum" sz="quarter" idx="12"/>
          </p:nvPr>
        </p:nvSpPr>
        <p:spPr/>
        <p:txBody>
          <a:bodyPr/>
          <a:lstStyle/>
          <a:p>
            <a:fld id="{27A6D7D1-D512-4D43-853C-C386986A56B3}" type="slidenum">
              <a:rPr lang="ru-RU" smtClean="0"/>
              <a:t>‹#›</a:t>
            </a:fld>
            <a:endParaRPr lang="ru-RU"/>
          </a:p>
        </p:txBody>
      </p:sp>
    </p:spTree>
    <p:extLst>
      <p:ext uri="{BB962C8B-B14F-4D97-AF65-F5344CB8AC3E}">
        <p14:creationId xmlns:p14="http://schemas.microsoft.com/office/powerpoint/2010/main" val="2031160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538587-867C-4820-BEC7-8461EC5B341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50F554A-2B0B-44A3-80B1-08C8A1023C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01820B40-E7D1-4B44-A1E3-4056662E67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C4E476D-DB3F-462E-AFCA-5A581328B8FD}"/>
              </a:ext>
            </a:extLst>
          </p:cNvPr>
          <p:cNvSpPr>
            <a:spLocks noGrp="1"/>
          </p:cNvSpPr>
          <p:nvPr>
            <p:ph type="dt" sz="half" idx="10"/>
          </p:nvPr>
        </p:nvSpPr>
        <p:spPr/>
        <p:txBody>
          <a:bodyPr/>
          <a:lstStyle/>
          <a:p>
            <a:fld id="{1D9201F8-F74D-477B-8015-9792A99A7540}" type="datetimeFigureOut">
              <a:rPr lang="ru-RU" smtClean="0"/>
              <a:t>26.02.2025</a:t>
            </a:fld>
            <a:endParaRPr lang="ru-RU"/>
          </a:p>
        </p:txBody>
      </p:sp>
      <p:sp>
        <p:nvSpPr>
          <p:cNvPr id="6" name="Нижний колонтитул 5">
            <a:extLst>
              <a:ext uri="{FF2B5EF4-FFF2-40B4-BE49-F238E27FC236}">
                <a16:creationId xmlns:a16="http://schemas.microsoft.com/office/drawing/2014/main" id="{3560F4D1-5B64-4F75-B9F9-88EB854B524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12EB437-E0BD-4126-AEE8-7635108D23EC}"/>
              </a:ext>
            </a:extLst>
          </p:cNvPr>
          <p:cNvSpPr>
            <a:spLocks noGrp="1"/>
          </p:cNvSpPr>
          <p:nvPr>
            <p:ph type="sldNum" sz="quarter" idx="12"/>
          </p:nvPr>
        </p:nvSpPr>
        <p:spPr/>
        <p:txBody>
          <a:bodyPr/>
          <a:lstStyle/>
          <a:p>
            <a:fld id="{27A6D7D1-D512-4D43-853C-C386986A56B3}" type="slidenum">
              <a:rPr lang="ru-RU" smtClean="0"/>
              <a:t>‹#›</a:t>
            </a:fld>
            <a:endParaRPr lang="ru-RU"/>
          </a:p>
        </p:txBody>
      </p:sp>
    </p:spTree>
    <p:extLst>
      <p:ext uri="{BB962C8B-B14F-4D97-AF65-F5344CB8AC3E}">
        <p14:creationId xmlns:p14="http://schemas.microsoft.com/office/powerpoint/2010/main" val="3501333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F319DD-6EB8-4AA8-8096-C43225CE1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46F5C62-8C22-4818-8499-9FAFC5CBE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1E77F30-B49C-4ACC-8926-2BDC2721BF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201F8-F74D-477B-8015-9792A99A7540}" type="datetimeFigureOut">
              <a:rPr lang="ru-RU" smtClean="0"/>
              <a:t>26.02.2025</a:t>
            </a:fld>
            <a:endParaRPr lang="ru-RU"/>
          </a:p>
        </p:txBody>
      </p:sp>
      <p:sp>
        <p:nvSpPr>
          <p:cNvPr id="5" name="Нижний колонтитул 4">
            <a:extLst>
              <a:ext uri="{FF2B5EF4-FFF2-40B4-BE49-F238E27FC236}">
                <a16:creationId xmlns:a16="http://schemas.microsoft.com/office/drawing/2014/main" id="{C84C87D5-2063-417C-B2D0-E51B58CF9E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19E3581-9475-4AAB-8EB4-68572DC0CB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6D7D1-D512-4D43-853C-C386986A56B3}" type="slidenum">
              <a:rPr lang="ru-RU" smtClean="0"/>
              <a:t>‹#›</a:t>
            </a:fld>
            <a:endParaRPr lang="ru-RU"/>
          </a:p>
        </p:txBody>
      </p:sp>
    </p:spTree>
    <p:extLst>
      <p:ext uri="{BB962C8B-B14F-4D97-AF65-F5344CB8AC3E}">
        <p14:creationId xmlns:p14="http://schemas.microsoft.com/office/powerpoint/2010/main" val="362560182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5783C2-7B6F-4905-9739-1680234F8089}"/>
              </a:ext>
            </a:extLst>
          </p:cNvPr>
          <p:cNvSpPr>
            <a:spLocks noGrp="1"/>
          </p:cNvSpPr>
          <p:nvPr>
            <p:ph type="ctrTitle"/>
          </p:nvPr>
        </p:nvSpPr>
        <p:spPr>
          <a:xfrm>
            <a:off x="2259980" y="1103971"/>
            <a:ext cx="7672039" cy="3186577"/>
          </a:xfrm>
        </p:spPr>
        <p:txBody>
          <a:bodyPr>
            <a:normAutofit fontScale="90000"/>
          </a:bodyPr>
          <a:lstStyle/>
          <a:p>
            <a:r>
              <a:rPr lang="en-US" b="1" dirty="0"/>
              <a:t>Science in the Theological Academies of the Russian Empire: Missionary Work and Theology</a:t>
            </a:r>
            <a:endParaRPr lang="ru-RU" b="1" dirty="0"/>
          </a:p>
        </p:txBody>
      </p:sp>
    </p:spTree>
    <p:extLst>
      <p:ext uri="{BB962C8B-B14F-4D97-AF65-F5344CB8AC3E}">
        <p14:creationId xmlns:p14="http://schemas.microsoft.com/office/powerpoint/2010/main" val="2143778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2899EE5-4F05-40BA-9440-C1497250D572}"/>
              </a:ext>
            </a:extLst>
          </p:cNvPr>
          <p:cNvSpPr>
            <a:spLocks noGrp="1"/>
          </p:cNvSpPr>
          <p:nvPr>
            <p:ph idx="1"/>
          </p:nvPr>
        </p:nvSpPr>
        <p:spPr>
          <a:xfrm>
            <a:off x="144966" y="853474"/>
            <a:ext cx="4397296" cy="5597100"/>
          </a:xfrm>
        </p:spPr>
        <p:txBody>
          <a:bodyPr>
            <a:normAutofit/>
          </a:bodyPr>
          <a:lstStyle/>
          <a:p>
            <a:pPr marL="0" indent="0" algn="just">
              <a:buNone/>
            </a:pPr>
            <a:r>
              <a:rPr lang="en-US" sz="3200" dirty="0"/>
              <a:t>After </a:t>
            </a:r>
            <a:r>
              <a:rPr lang="en-US" sz="3200" b="1" dirty="0"/>
              <a:t>the reform of 1869</a:t>
            </a:r>
            <a:r>
              <a:rPr lang="en-US" sz="3200" dirty="0"/>
              <a:t> the structure of theology as a science and its subject of study were determined to correlate scientific and theological research and their practical application to solving current church problems. </a:t>
            </a:r>
            <a:endParaRPr lang="ru-RU" sz="3200" dirty="0"/>
          </a:p>
        </p:txBody>
      </p:sp>
      <p:pic>
        <p:nvPicPr>
          <p:cNvPr id="4" name="Рисунок 3">
            <a:extLst>
              <a:ext uri="{FF2B5EF4-FFF2-40B4-BE49-F238E27FC236}">
                <a16:creationId xmlns:a16="http://schemas.microsoft.com/office/drawing/2014/main" id="{C5FFE27F-D3F4-4B4E-AB13-688E36C669EC}"/>
              </a:ext>
            </a:extLst>
          </p:cNvPr>
          <p:cNvPicPr>
            <a:picLocks noChangeAspect="1"/>
          </p:cNvPicPr>
          <p:nvPr/>
        </p:nvPicPr>
        <p:blipFill rotWithShape="1">
          <a:blip r:embed="rId2"/>
          <a:srcRect l="5226" r="9389"/>
          <a:stretch/>
        </p:blipFill>
        <p:spPr>
          <a:xfrm>
            <a:off x="4683512" y="408276"/>
            <a:ext cx="7203688" cy="5569342"/>
          </a:xfrm>
          <a:prstGeom prst="rect">
            <a:avLst/>
          </a:prstGeom>
        </p:spPr>
      </p:pic>
    </p:spTree>
    <p:extLst>
      <p:ext uri="{BB962C8B-B14F-4D97-AF65-F5344CB8AC3E}">
        <p14:creationId xmlns:p14="http://schemas.microsoft.com/office/powerpoint/2010/main" val="4006762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685133-DC1A-4024-B1AA-32FF6E7358B3}"/>
              </a:ext>
            </a:extLst>
          </p:cNvPr>
          <p:cNvSpPr>
            <a:spLocks noGrp="1"/>
          </p:cNvSpPr>
          <p:nvPr>
            <p:ph type="title"/>
          </p:nvPr>
        </p:nvSpPr>
        <p:spPr>
          <a:xfrm>
            <a:off x="345687" y="635619"/>
            <a:ext cx="11030415" cy="1325563"/>
          </a:xfrm>
        </p:spPr>
        <p:txBody>
          <a:bodyPr/>
          <a:lstStyle/>
          <a:p>
            <a:r>
              <a:rPr lang="en-US" dirty="0"/>
              <a:t>Implementation of historical methodologies in the higher theological school of Russia</a:t>
            </a:r>
            <a:endParaRPr lang="ru-RU" dirty="0"/>
          </a:p>
        </p:txBody>
      </p:sp>
      <p:sp>
        <p:nvSpPr>
          <p:cNvPr id="3" name="Объект 2">
            <a:extLst>
              <a:ext uri="{FF2B5EF4-FFF2-40B4-BE49-F238E27FC236}">
                <a16:creationId xmlns:a16="http://schemas.microsoft.com/office/drawing/2014/main" id="{7F478D95-2615-463A-889C-B5ABC227BE3F}"/>
              </a:ext>
            </a:extLst>
          </p:cNvPr>
          <p:cNvSpPr>
            <a:spLocks noGrp="1"/>
          </p:cNvSpPr>
          <p:nvPr>
            <p:ph idx="1"/>
          </p:nvPr>
        </p:nvSpPr>
        <p:spPr>
          <a:xfrm>
            <a:off x="1480324" y="2160163"/>
            <a:ext cx="9231351" cy="3839194"/>
          </a:xfrm>
        </p:spPr>
        <p:txBody>
          <a:bodyPr/>
          <a:lstStyle/>
          <a:p>
            <a:pPr marL="514350" indent="-514350">
              <a:buAutoNum type="arabicPeriod"/>
            </a:pPr>
            <a:r>
              <a:rPr lang="en-US" sz="3200" dirty="0"/>
              <a:t>Transition to historical methods</a:t>
            </a:r>
            <a:endParaRPr lang="ru-RU" sz="3200" dirty="0"/>
          </a:p>
          <a:p>
            <a:pPr marL="514350" indent="-514350">
              <a:buAutoNum type="arabicPeriod"/>
            </a:pPr>
            <a:r>
              <a:rPr lang="en-US" sz="3200" dirty="0"/>
              <a:t>Reform of theological academies</a:t>
            </a:r>
            <a:endParaRPr lang="ru-RU" sz="3200" dirty="0"/>
          </a:p>
          <a:p>
            <a:pPr marL="514350" indent="-514350">
              <a:buAutoNum type="arabicPeriod"/>
            </a:pPr>
            <a:r>
              <a:rPr lang="en-US" sz="3200" dirty="0"/>
              <a:t>Integration of Western traditions</a:t>
            </a:r>
            <a:endParaRPr lang="ru-RU" sz="3200" dirty="0"/>
          </a:p>
          <a:p>
            <a:pPr marL="514350" indent="-514350">
              <a:buAutoNum type="arabicPeriod"/>
            </a:pPr>
            <a:r>
              <a:rPr lang="en-US" sz="3200" dirty="0"/>
              <a:t>Diversity of research directions</a:t>
            </a:r>
            <a:endParaRPr lang="ru-RU" sz="3200" dirty="0"/>
          </a:p>
          <a:p>
            <a:pPr marL="514350" indent="-514350">
              <a:buAutoNum type="arabicPeriod"/>
            </a:pPr>
            <a:r>
              <a:rPr lang="en-US" sz="3200" dirty="0"/>
              <a:t>Preservation of the confessional position</a:t>
            </a:r>
            <a:endParaRPr lang="ru-RU" dirty="0"/>
          </a:p>
        </p:txBody>
      </p:sp>
    </p:spTree>
    <p:extLst>
      <p:ext uri="{BB962C8B-B14F-4D97-AF65-F5344CB8AC3E}">
        <p14:creationId xmlns:p14="http://schemas.microsoft.com/office/powerpoint/2010/main" val="3938519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966347-81CE-4F2E-B2C8-B4A9A59C2977}"/>
              </a:ext>
            </a:extLst>
          </p:cNvPr>
          <p:cNvSpPr>
            <a:spLocks noGrp="1"/>
          </p:cNvSpPr>
          <p:nvPr>
            <p:ph type="title"/>
          </p:nvPr>
        </p:nvSpPr>
        <p:spPr>
          <a:xfrm>
            <a:off x="669074" y="298218"/>
            <a:ext cx="8887522" cy="1325563"/>
          </a:xfrm>
        </p:spPr>
        <p:txBody>
          <a:bodyPr/>
          <a:lstStyle/>
          <a:p>
            <a:r>
              <a:rPr lang="en-US" dirty="0"/>
              <a:t>Higher Religious Education and Theology Debates in 1909</a:t>
            </a:r>
            <a:endParaRPr lang="ru-RU" dirty="0"/>
          </a:p>
        </p:txBody>
      </p:sp>
      <p:sp>
        <p:nvSpPr>
          <p:cNvPr id="3" name="Объект 2">
            <a:extLst>
              <a:ext uri="{FF2B5EF4-FFF2-40B4-BE49-F238E27FC236}">
                <a16:creationId xmlns:a16="http://schemas.microsoft.com/office/drawing/2014/main" id="{39C14AE6-CA7E-49A5-B307-D760D5DAECD0}"/>
              </a:ext>
            </a:extLst>
          </p:cNvPr>
          <p:cNvSpPr>
            <a:spLocks noGrp="1"/>
          </p:cNvSpPr>
          <p:nvPr>
            <p:ph idx="1"/>
          </p:nvPr>
        </p:nvSpPr>
        <p:spPr>
          <a:xfrm>
            <a:off x="867936" y="1932530"/>
            <a:ext cx="5228064" cy="4351338"/>
          </a:xfrm>
        </p:spPr>
        <p:txBody>
          <a:bodyPr>
            <a:normAutofit/>
          </a:bodyPr>
          <a:lstStyle/>
          <a:p>
            <a:pPr marL="514350" indent="-514350">
              <a:buFont typeface="+mj-lt"/>
              <a:buAutoNum type="arabicPeriod"/>
            </a:pPr>
            <a:r>
              <a:rPr lang="en-US" sz="3200" dirty="0"/>
              <a:t>Urgent need for educational reform.</a:t>
            </a:r>
          </a:p>
          <a:p>
            <a:pPr marL="514350" indent="-514350">
              <a:buFont typeface="+mj-lt"/>
              <a:buAutoNum type="arabicPeriod"/>
            </a:pPr>
            <a:r>
              <a:rPr lang="en-US" sz="3200" dirty="0"/>
              <a:t>Curriculum modernization with scientific integration.</a:t>
            </a:r>
          </a:p>
          <a:p>
            <a:pPr marL="514350" indent="-514350">
              <a:buFont typeface="+mj-lt"/>
              <a:buAutoNum type="arabicPeriod"/>
            </a:pPr>
            <a:r>
              <a:rPr lang="en-US" sz="3200" dirty="0"/>
              <a:t>Revamping theological academies' practices.</a:t>
            </a:r>
          </a:p>
        </p:txBody>
      </p:sp>
      <p:pic>
        <p:nvPicPr>
          <p:cNvPr id="4" name="Рисунок 3">
            <a:extLst>
              <a:ext uri="{FF2B5EF4-FFF2-40B4-BE49-F238E27FC236}">
                <a16:creationId xmlns:a16="http://schemas.microsoft.com/office/drawing/2014/main" id="{1A008AD0-0F06-4DEC-8425-FEFF9E81898D}"/>
              </a:ext>
            </a:extLst>
          </p:cNvPr>
          <p:cNvPicPr>
            <a:picLocks noChangeAspect="1"/>
          </p:cNvPicPr>
          <p:nvPr/>
        </p:nvPicPr>
        <p:blipFill>
          <a:blip r:embed="rId2"/>
          <a:stretch>
            <a:fillRect/>
          </a:stretch>
        </p:blipFill>
        <p:spPr>
          <a:xfrm>
            <a:off x="7087063" y="1870230"/>
            <a:ext cx="4561863" cy="351263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322082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49B0876-C826-402B-9749-381A72463619}"/>
              </a:ext>
            </a:extLst>
          </p:cNvPr>
          <p:cNvPicPr>
            <a:picLocks noChangeAspect="1"/>
          </p:cNvPicPr>
          <p:nvPr/>
        </p:nvPicPr>
        <p:blipFill rotWithShape="1">
          <a:blip r:embed="rId2"/>
          <a:srcRect l="2182" r="3273" b="4776"/>
          <a:stretch/>
        </p:blipFill>
        <p:spPr>
          <a:xfrm>
            <a:off x="5319132" y="-167907"/>
            <a:ext cx="5854390" cy="4542184"/>
          </a:xfrm>
          <a:prstGeom prst="rect">
            <a:avLst/>
          </a:prstGeom>
        </p:spPr>
      </p:pic>
      <p:sp>
        <p:nvSpPr>
          <p:cNvPr id="3" name="Объект 2">
            <a:extLst>
              <a:ext uri="{FF2B5EF4-FFF2-40B4-BE49-F238E27FC236}">
                <a16:creationId xmlns:a16="http://schemas.microsoft.com/office/drawing/2014/main" id="{C6BAC4CB-2343-4948-A548-0EEDC618D75F}"/>
              </a:ext>
            </a:extLst>
          </p:cNvPr>
          <p:cNvSpPr>
            <a:spLocks noGrp="1"/>
          </p:cNvSpPr>
          <p:nvPr>
            <p:ph idx="1"/>
          </p:nvPr>
        </p:nvSpPr>
        <p:spPr>
          <a:xfrm>
            <a:off x="4928840" y="4374277"/>
            <a:ext cx="7058722" cy="2245132"/>
          </a:xfrm>
        </p:spPr>
        <p:txBody>
          <a:bodyPr>
            <a:normAutofit/>
          </a:bodyPr>
          <a:lstStyle/>
          <a:p>
            <a:pPr marL="0" indent="0" algn="just">
              <a:buNone/>
            </a:pPr>
            <a:r>
              <a:rPr lang="en-US" sz="2600" dirty="0" err="1"/>
              <a:t>Pobedonostsev's</a:t>
            </a:r>
            <a:r>
              <a:rPr lang="en-US" sz="2600" dirty="0"/>
              <a:t> internal missionary policies were deeply intertwined with a nationalistic vision that equated Russian identity with Orthodox faith. He supported the Russification of minority groups, advocating for their assimilation into Russian culture and Orthodoxy.</a:t>
            </a:r>
            <a:endParaRPr lang="ru-RU" sz="2600" dirty="0"/>
          </a:p>
        </p:txBody>
      </p:sp>
      <p:pic>
        <p:nvPicPr>
          <p:cNvPr id="1026" name="Picture 2" descr="undefined">
            <a:extLst>
              <a:ext uri="{FF2B5EF4-FFF2-40B4-BE49-F238E27FC236}">
                <a16:creationId xmlns:a16="http://schemas.microsoft.com/office/drawing/2014/main" id="{AA966EA3-A5A9-4B7B-9118-1927DE282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34" y="238590"/>
            <a:ext cx="4473382" cy="63808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2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B34E48B-484A-4A24-BF6A-477B8D3F8CD9}"/>
              </a:ext>
            </a:extLst>
          </p:cNvPr>
          <p:cNvSpPr>
            <a:spLocks noGrp="1"/>
          </p:cNvSpPr>
          <p:nvPr>
            <p:ph idx="1"/>
          </p:nvPr>
        </p:nvSpPr>
        <p:spPr>
          <a:xfrm>
            <a:off x="230459" y="167268"/>
            <a:ext cx="11731082" cy="6523463"/>
          </a:xfrm>
        </p:spPr>
        <p:txBody>
          <a:bodyPr>
            <a:normAutofit/>
          </a:bodyPr>
          <a:lstStyle/>
          <a:p>
            <a:pPr marL="0" indent="0" algn="just">
              <a:buNone/>
            </a:pPr>
            <a:r>
              <a:rPr lang="en-US" sz="3200" dirty="0"/>
              <a:t>‘The struggle of the Church and the government against sectarianism, as a social evil, cannot but have the closest relation to the interests of Russian </a:t>
            </a:r>
            <a:r>
              <a:rPr lang="en-US" sz="3200" b="1" i="1" dirty="0"/>
              <a:t>educated</a:t>
            </a:r>
            <a:r>
              <a:rPr lang="en-US" sz="3200" dirty="0"/>
              <a:t> society... But... here we encounter a certain misunderstanding... If our educated society were all </a:t>
            </a:r>
            <a:r>
              <a:rPr lang="en-US" sz="3200" b="1" i="1" dirty="0"/>
              <a:t>truly</a:t>
            </a:r>
            <a:r>
              <a:rPr lang="en-US" sz="3200" dirty="0"/>
              <a:t> Russian in mood, ideals and worldview, then its attitude to sectarianism would be completely identical and quite definite. The cultural and historical tasks of Russia, as a state that is original and unique, depend entirely on the inviolability of its cultural historical foundations, i.e., Orthodoxy, autocracy and nationality. Everything that shakes these foundations naturally weakens the original power and hinders the cultural development of the dear fatherland. Therefore, the attitude of truly Russian society, as a cultural stratum, to sectarianism can only be purely </a:t>
            </a:r>
            <a:r>
              <a:rPr lang="en-US" sz="3200" b="1" i="1" dirty="0"/>
              <a:t>negative</a:t>
            </a:r>
            <a:r>
              <a:rPr lang="en-US" sz="3200" dirty="0"/>
              <a:t>’.</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Missionary Review</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1896, January-June, p. VIII</a:t>
            </a:r>
          </a:p>
        </p:txBody>
      </p:sp>
    </p:spTree>
    <p:extLst>
      <p:ext uri="{BB962C8B-B14F-4D97-AF65-F5344CB8AC3E}">
        <p14:creationId xmlns:p14="http://schemas.microsoft.com/office/powerpoint/2010/main" val="14860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7123BDE-C96F-491D-AF4E-0B493663872E}"/>
              </a:ext>
            </a:extLst>
          </p:cNvPr>
          <p:cNvSpPr>
            <a:spLocks noGrp="1"/>
          </p:cNvSpPr>
          <p:nvPr>
            <p:ph idx="1"/>
          </p:nvPr>
        </p:nvSpPr>
        <p:spPr>
          <a:xfrm>
            <a:off x="241610" y="234177"/>
            <a:ext cx="11708780" cy="6020846"/>
          </a:xfrm>
        </p:spPr>
        <p:txBody>
          <a:bodyPr>
            <a:normAutofit/>
          </a:bodyPr>
          <a:lstStyle/>
          <a:p>
            <a:pPr marL="0" indent="0" algn="just">
              <a:buNone/>
            </a:pPr>
            <a:r>
              <a:rPr lang="en-US" dirty="0"/>
              <a:t>‘</a:t>
            </a:r>
            <a:r>
              <a:rPr lang="en-US" sz="3200" dirty="0"/>
              <a:t>But despite the inevitable difficulties, the study of Russian sectarianism is of profound interest. Sectarianism, as we know, is a painful and incorrect, but nevertheless independent attempt of the Russian people in the area of ​​faith. It is a typical manifestation of the unique historical life of the mass of the Russian people, and not only religious life, but also intellectual, moral and social. Under the influence of sectarian teachings, the domestic and family life of a significant part of our people is formed and developed. […] Therefore, in addition to the direct goal of determining the most appropriate methods of combating a painful phenomenon, the study of Russian sectarianism is also of deep interest in psychological, historical and ethnographic respects</a:t>
            </a:r>
            <a:r>
              <a:rPr lang="en-US" dirty="0"/>
              <a:t>’.</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Missionary Review</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1896, January-June, p. </a:t>
            </a:r>
            <a:r>
              <a:rPr kumimoji="0" lang="ru-RU" sz="2800" b="0" i="1" u="none" strike="noStrike" kern="1200" cap="none" spc="0" normalizeH="0" baseline="0" noProof="0" dirty="0">
                <a:ln>
                  <a:noFill/>
                </a:ln>
                <a:solidFill>
                  <a:prstClr val="black"/>
                </a:solidFill>
                <a:effectLst/>
                <a:uLnTx/>
                <a:uFillTx/>
                <a:latin typeface="Calibri" panose="020F0502020204030204"/>
                <a:ea typeface="+mn-ea"/>
                <a:cs typeface="+mn-cs"/>
              </a:rPr>
              <a:t>43</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lgn="just">
              <a:buNone/>
            </a:pPr>
            <a:endParaRPr lang="ru-RU" dirty="0"/>
          </a:p>
        </p:txBody>
      </p:sp>
    </p:spTree>
    <p:extLst>
      <p:ext uri="{BB962C8B-B14F-4D97-AF65-F5344CB8AC3E}">
        <p14:creationId xmlns:p14="http://schemas.microsoft.com/office/powerpoint/2010/main" val="2706710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257EFE-AF4B-46B9-93A6-BEFB9C7EE9EB}"/>
              </a:ext>
            </a:extLst>
          </p:cNvPr>
          <p:cNvSpPr>
            <a:spLocks noGrp="1"/>
          </p:cNvSpPr>
          <p:nvPr>
            <p:ph idx="1"/>
          </p:nvPr>
        </p:nvSpPr>
        <p:spPr>
          <a:xfrm>
            <a:off x="330819" y="669073"/>
            <a:ext cx="11530361" cy="5920485"/>
          </a:xfrm>
        </p:spPr>
        <p:txBody>
          <a:bodyPr/>
          <a:lstStyle/>
          <a:p>
            <a:pPr marL="0" indent="0">
              <a:buNone/>
            </a:pPr>
            <a:r>
              <a:rPr lang="en-US" dirty="0"/>
              <a:t>‘How harmful and dangerous in social terms can be a false teaching like the Adventist one about the Last Judgment, about the coming of the last time and the approach of the blessed kingdom on earth, is convincingly demonstrated by the relatively recent history of the so-called “</a:t>
            </a:r>
            <a:r>
              <a:rPr lang="en-US" dirty="0" err="1"/>
              <a:t>Malevan</a:t>
            </a:r>
            <a:r>
              <a:rPr lang="en-US" dirty="0"/>
              <a:t>” movement…’</a:t>
            </a:r>
          </a:p>
          <a:p>
            <a:pPr marL="0" indent="0" algn="r">
              <a:buNone/>
            </a:pPr>
            <a:r>
              <a:rPr lang="en-US" b="1" i="1" dirty="0"/>
              <a:t>Missionary Review</a:t>
            </a:r>
            <a:r>
              <a:rPr lang="en-US" i="1" dirty="0"/>
              <a:t>, 1896, January-June, p. 55-56</a:t>
            </a:r>
          </a:p>
          <a:p>
            <a:pPr marL="0" indent="0">
              <a:buNone/>
            </a:pPr>
            <a:endParaRPr lang="ru-RU" dirty="0"/>
          </a:p>
          <a:p>
            <a:pPr marL="0" indent="0">
              <a:buNone/>
            </a:pPr>
            <a:r>
              <a:rPr lang="en-US" dirty="0"/>
              <a:t>‘Now the Holy Synod, recognizing all sects as harmful to the church, teaches that the guideline for judging the particular harmfulness of one or another sect is to take into account mainly the social harm caused to the individual, family, society and state’.</a:t>
            </a:r>
          </a:p>
          <a:p>
            <a:pPr marL="0" indent="0" algn="r">
              <a:buNone/>
            </a:pPr>
            <a:r>
              <a:rPr lang="en-US" b="1" i="1" dirty="0"/>
              <a:t>Missionary Review</a:t>
            </a:r>
            <a:r>
              <a:rPr lang="en-US" i="1" dirty="0"/>
              <a:t>, </a:t>
            </a:r>
            <a:r>
              <a:rPr lang="ru-RU" i="1" dirty="0"/>
              <a:t>1900</a:t>
            </a:r>
            <a:r>
              <a:rPr lang="en-US" i="1" dirty="0"/>
              <a:t>, July - August, p. </a:t>
            </a:r>
            <a:r>
              <a:rPr lang="ru-RU" i="1" dirty="0"/>
              <a:t>12</a:t>
            </a:r>
            <a:endParaRPr lang="en-US" i="1" dirty="0"/>
          </a:p>
          <a:p>
            <a:pPr marL="0" indent="0">
              <a:buNone/>
            </a:pPr>
            <a:endParaRPr lang="ru-RU" dirty="0"/>
          </a:p>
        </p:txBody>
      </p:sp>
    </p:spTree>
    <p:extLst>
      <p:ext uri="{BB962C8B-B14F-4D97-AF65-F5344CB8AC3E}">
        <p14:creationId xmlns:p14="http://schemas.microsoft.com/office/powerpoint/2010/main" val="256897732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907</TotalTime>
  <Words>577</Words>
  <Application>Microsoft Office PowerPoint</Application>
  <PresentationFormat>Широкоэкранный</PresentationFormat>
  <Paragraphs>22</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Calibri</vt:lpstr>
      <vt:lpstr>Calibri Light</vt:lpstr>
      <vt:lpstr>Тема Office</vt:lpstr>
      <vt:lpstr>Science in the Theological Academies of the Russian Empire: Missionary Work and Theology</vt:lpstr>
      <vt:lpstr>Презентация PowerPoint</vt:lpstr>
      <vt:lpstr>Implementation of historical methodologies in the higher theological school of Russia</vt:lpstr>
      <vt:lpstr>Higher Religious Education and Theology Debates in 1909</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Дмитрий Заец</dc:creator>
  <cp:lastModifiedBy>Дмитрий Заец</cp:lastModifiedBy>
  <cp:revision>11</cp:revision>
  <dcterms:created xsi:type="dcterms:W3CDTF">2025-02-26T17:29:46Z</dcterms:created>
  <dcterms:modified xsi:type="dcterms:W3CDTF">2025-02-27T08:37:42Z</dcterms:modified>
</cp:coreProperties>
</file>