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90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3EE809-1A36-4B90-AF7F-C07BA728FF00}" v="75" dt="2025-03-06T17:54:10.4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9" autoAdjust="0"/>
    <p:restoredTop sz="94660"/>
  </p:normalViewPr>
  <p:slideViewPr>
    <p:cSldViewPr snapToGrid="0">
      <p:cViewPr varScale="1">
        <p:scale>
          <a:sx n="75" d="100"/>
          <a:sy n="75" d="100"/>
        </p:scale>
        <p:origin x="67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rio Mammana" userId="cf1dd3dd1ea982ce" providerId="LiveId" clId="{583EE809-1A36-4B90-AF7F-C07BA728FF00}"/>
    <pc:docChg chg="undo custSel addSld modSld">
      <pc:chgData name="Dario Mammana" userId="cf1dd3dd1ea982ce" providerId="LiveId" clId="{583EE809-1A36-4B90-AF7F-C07BA728FF00}" dt="2025-03-06T22:56:30.351" v="4496" actId="20577"/>
      <pc:docMkLst>
        <pc:docMk/>
      </pc:docMkLst>
      <pc:sldChg chg="addSp delSp modSp mod setBg">
        <pc:chgData name="Dario Mammana" userId="cf1dd3dd1ea982ce" providerId="LiveId" clId="{583EE809-1A36-4B90-AF7F-C07BA728FF00}" dt="2025-03-06T14:06:51.274" v="591" actId="2711"/>
        <pc:sldMkLst>
          <pc:docMk/>
          <pc:sldMk cId="1268130404" sldId="256"/>
        </pc:sldMkLst>
        <pc:spChg chg="mod">
          <ac:chgData name="Dario Mammana" userId="cf1dd3dd1ea982ce" providerId="LiveId" clId="{583EE809-1A36-4B90-AF7F-C07BA728FF00}" dt="2025-03-06T14:06:44.551" v="590" actId="2711"/>
          <ac:spMkLst>
            <pc:docMk/>
            <pc:sldMk cId="1268130404" sldId="256"/>
            <ac:spMk id="2" creationId="{050C92EB-B79A-8582-A714-360EF674C233}"/>
          </ac:spMkLst>
        </pc:spChg>
        <pc:spChg chg="mod">
          <ac:chgData name="Dario Mammana" userId="cf1dd3dd1ea982ce" providerId="LiveId" clId="{583EE809-1A36-4B90-AF7F-C07BA728FF00}" dt="2025-03-06T14:06:51.274" v="591" actId="2711"/>
          <ac:spMkLst>
            <pc:docMk/>
            <pc:sldMk cId="1268130404" sldId="256"/>
            <ac:spMk id="3" creationId="{527695FB-68C2-E0D0-0DC7-20B9BED30BCA}"/>
          </ac:spMkLst>
        </pc:spChg>
        <pc:spChg chg="add del">
          <ac:chgData name="Dario Mammana" userId="cf1dd3dd1ea982ce" providerId="LiveId" clId="{583EE809-1A36-4B90-AF7F-C07BA728FF00}" dt="2025-03-06T13:58:52.742" v="537" actId="26606"/>
          <ac:spMkLst>
            <pc:docMk/>
            <pc:sldMk cId="1268130404" sldId="256"/>
            <ac:spMk id="8" creationId="{943CAA20-3569-4189-9E48-239A229A86CA}"/>
          </ac:spMkLst>
        </pc:spChg>
        <pc:spChg chg="add del">
          <ac:chgData name="Dario Mammana" userId="cf1dd3dd1ea982ce" providerId="LiveId" clId="{583EE809-1A36-4B90-AF7F-C07BA728FF00}" dt="2025-03-06T13:58:52.742" v="537" actId="26606"/>
          <ac:spMkLst>
            <pc:docMk/>
            <pc:sldMk cId="1268130404" sldId="256"/>
            <ac:spMk id="10" creationId="{DA542B6D-E775-4832-91DC-2D20F857813A}"/>
          </ac:spMkLst>
        </pc:spChg>
        <pc:spChg chg="add">
          <ac:chgData name="Dario Mammana" userId="cf1dd3dd1ea982ce" providerId="LiveId" clId="{583EE809-1A36-4B90-AF7F-C07BA728FF00}" dt="2025-03-06T13:58:52.742" v="537" actId="26606"/>
          <ac:spMkLst>
            <pc:docMk/>
            <pc:sldMk cId="1268130404" sldId="256"/>
            <ac:spMk id="15" creationId="{8A94871E-96FC-4ADE-815B-41A636E34F1A}"/>
          </ac:spMkLst>
        </pc:spChg>
        <pc:spChg chg="add">
          <ac:chgData name="Dario Mammana" userId="cf1dd3dd1ea982ce" providerId="LiveId" clId="{583EE809-1A36-4B90-AF7F-C07BA728FF00}" dt="2025-03-06T13:58:52.742" v="537" actId="26606"/>
          <ac:spMkLst>
            <pc:docMk/>
            <pc:sldMk cId="1268130404" sldId="256"/>
            <ac:spMk id="17" creationId="{3FCFB1DE-0B7E-48CC-BA90-B2AB0889F9D6}"/>
          </ac:spMkLst>
        </pc:spChg>
        <pc:picChg chg="add mod">
          <ac:chgData name="Dario Mammana" userId="cf1dd3dd1ea982ce" providerId="LiveId" clId="{583EE809-1A36-4B90-AF7F-C07BA728FF00}" dt="2025-03-06T13:58:52.742" v="537" actId="26606"/>
          <ac:picMkLst>
            <pc:docMk/>
            <pc:sldMk cId="1268130404" sldId="256"/>
            <ac:picMk id="5" creationId="{50B31567-B769-584D-70FF-F10F50DF72CB}"/>
          </ac:picMkLst>
        </pc:picChg>
      </pc:sldChg>
      <pc:sldChg chg="addSp delSp modSp new mod setBg">
        <pc:chgData name="Dario Mammana" userId="cf1dd3dd1ea982ce" providerId="LiveId" clId="{583EE809-1A36-4B90-AF7F-C07BA728FF00}" dt="2025-03-06T15:14:38.074" v="1067" actId="26606"/>
        <pc:sldMkLst>
          <pc:docMk/>
          <pc:sldMk cId="1489203345" sldId="257"/>
        </pc:sldMkLst>
        <pc:spChg chg="mod">
          <ac:chgData name="Dario Mammana" userId="cf1dd3dd1ea982ce" providerId="LiveId" clId="{583EE809-1A36-4B90-AF7F-C07BA728FF00}" dt="2025-03-06T15:13:59.167" v="1060" actId="26606"/>
          <ac:spMkLst>
            <pc:docMk/>
            <pc:sldMk cId="1489203345" sldId="257"/>
            <ac:spMk id="2" creationId="{8C19EEBA-BBD1-4371-0DA6-ADDA6C20A385}"/>
          </ac:spMkLst>
        </pc:spChg>
        <pc:spChg chg="mod">
          <ac:chgData name="Dario Mammana" userId="cf1dd3dd1ea982ce" providerId="LiveId" clId="{583EE809-1A36-4B90-AF7F-C07BA728FF00}" dt="2025-03-06T15:13:59.167" v="1060" actId="26606"/>
          <ac:spMkLst>
            <pc:docMk/>
            <pc:sldMk cId="1489203345" sldId="257"/>
            <ac:spMk id="3" creationId="{4FBD5796-B3BD-B6DB-59A8-9F32B5DBE39D}"/>
          </ac:spMkLst>
        </pc:spChg>
        <pc:spChg chg="add del">
          <ac:chgData name="Dario Mammana" userId="cf1dd3dd1ea982ce" providerId="LiveId" clId="{583EE809-1A36-4B90-AF7F-C07BA728FF00}" dt="2025-03-06T14:34:28.073" v="697" actId="22"/>
          <ac:spMkLst>
            <pc:docMk/>
            <pc:sldMk cId="1489203345" sldId="257"/>
            <ac:spMk id="5" creationId="{DD1BA12F-DAA1-B18C-FAF0-059D0E276765}"/>
          </ac:spMkLst>
        </pc:spChg>
        <pc:spChg chg="add del">
          <ac:chgData name="Dario Mammana" userId="cf1dd3dd1ea982ce" providerId="LiveId" clId="{583EE809-1A36-4B90-AF7F-C07BA728FF00}" dt="2025-03-06T13:51:54.755" v="193" actId="26606"/>
          <ac:spMkLst>
            <pc:docMk/>
            <pc:sldMk cId="1489203345" sldId="257"/>
            <ac:spMk id="1031" creationId="{D009D6D5-DAC2-4A8B-A17A-E206B9012D09}"/>
          </ac:spMkLst>
        </pc:spChg>
        <pc:spChg chg="add del">
          <ac:chgData name="Dario Mammana" userId="cf1dd3dd1ea982ce" providerId="LiveId" clId="{583EE809-1A36-4B90-AF7F-C07BA728FF00}" dt="2025-03-06T13:52:03.922" v="195" actId="26606"/>
          <ac:spMkLst>
            <pc:docMk/>
            <pc:sldMk cId="1489203345" sldId="257"/>
            <ac:spMk id="1033" creationId="{9F7D5CDA-D291-4307-BF55-1381FED29634}"/>
          </ac:spMkLst>
        </pc:spChg>
        <pc:spChg chg="add del">
          <ac:chgData name="Dario Mammana" userId="cf1dd3dd1ea982ce" providerId="LiveId" clId="{583EE809-1A36-4B90-AF7F-C07BA728FF00}" dt="2025-03-06T13:57:03.437" v="534" actId="26606"/>
          <ac:spMkLst>
            <pc:docMk/>
            <pc:sldMk cId="1489203345" sldId="257"/>
            <ac:spMk id="1035" creationId="{F13C74B1-5B17-4795-BED0-7140497B445A}"/>
          </ac:spMkLst>
        </pc:spChg>
        <pc:spChg chg="add del">
          <ac:chgData name="Dario Mammana" userId="cf1dd3dd1ea982ce" providerId="LiveId" clId="{583EE809-1A36-4B90-AF7F-C07BA728FF00}" dt="2025-03-06T13:57:03.437" v="534" actId="26606"/>
          <ac:spMkLst>
            <pc:docMk/>
            <pc:sldMk cId="1489203345" sldId="257"/>
            <ac:spMk id="1036" creationId="{D4974D33-8DC5-464E-8C6D-BE58F0669C17}"/>
          </ac:spMkLst>
        </pc:spChg>
        <pc:spChg chg="add del">
          <ac:chgData name="Dario Mammana" userId="cf1dd3dd1ea982ce" providerId="LiveId" clId="{583EE809-1A36-4B90-AF7F-C07BA728FF00}" dt="2025-03-06T13:56:55.678" v="531" actId="26606"/>
          <ac:spMkLst>
            <pc:docMk/>
            <pc:sldMk cId="1489203345" sldId="257"/>
            <ac:spMk id="1041" creationId="{F13C74B1-5B17-4795-BED0-7140497B445A}"/>
          </ac:spMkLst>
        </pc:spChg>
        <pc:spChg chg="add del">
          <ac:chgData name="Dario Mammana" userId="cf1dd3dd1ea982ce" providerId="LiveId" clId="{583EE809-1A36-4B90-AF7F-C07BA728FF00}" dt="2025-03-06T13:56:55.678" v="531" actId="26606"/>
          <ac:spMkLst>
            <pc:docMk/>
            <pc:sldMk cId="1489203345" sldId="257"/>
            <ac:spMk id="1043" creationId="{D4974D33-8DC5-464E-8C6D-BE58F0669C17}"/>
          </ac:spMkLst>
        </pc:spChg>
        <pc:spChg chg="add del">
          <ac:chgData name="Dario Mammana" userId="cf1dd3dd1ea982ce" providerId="LiveId" clId="{583EE809-1A36-4B90-AF7F-C07BA728FF00}" dt="2025-03-06T13:57:03.432" v="533" actId="26606"/>
          <ac:spMkLst>
            <pc:docMk/>
            <pc:sldMk cId="1489203345" sldId="257"/>
            <ac:spMk id="1045" creationId="{743AA782-23D1-4521-8CAD-47662984AA08}"/>
          </ac:spMkLst>
        </pc:spChg>
        <pc:spChg chg="add del">
          <ac:chgData name="Dario Mammana" userId="cf1dd3dd1ea982ce" providerId="LiveId" clId="{583EE809-1A36-4B90-AF7F-C07BA728FF00}" dt="2025-03-06T13:57:03.432" v="533" actId="26606"/>
          <ac:spMkLst>
            <pc:docMk/>
            <pc:sldMk cId="1489203345" sldId="257"/>
            <ac:spMk id="1046" creationId="{71877DBC-BB60-40F0-AC93-2ACDBAAE60CE}"/>
          </ac:spMkLst>
        </pc:spChg>
        <pc:spChg chg="add del">
          <ac:chgData name="Dario Mammana" userId="cf1dd3dd1ea982ce" providerId="LiveId" clId="{583EE809-1A36-4B90-AF7F-C07BA728FF00}" dt="2025-03-06T14:34:36.783" v="699" actId="26606"/>
          <ac:spMkLst>
            <pc:docMk/>
            <pc:sldMk cId="1489203345" sldId="257"/>
            <ac:spMk id="1048" creationId="{F13C74B1-5B17-4795-BED0-7140497B445A}"/>
          </ac:spMkLst>
        </pc:spChg>
        <pc:spChg chg="add del">
          <ac:chgData name="Dario Mammana" userId="cf1dd3dd1ea982ce" providerId="LiveId" clId="{583EE809-1A36-4B90-AF7F-C07BA728FF00}" dt="2025-03-06T14:34:36.783" v="699" actId="26606"/>
          <ac:spMkLst>
            <pc:docMk/>
            <pc:sldMk cId="1489203345" sldId="257"/>
            <ac:spMk id="1049" creationId="{D4974D33-8DC5-464E-8C6D-BE58F0669C17}"/>
          </ac:spMkLst>
        </pc:spChg>
        <pc:spChg chg="add del">
          <ac:chgData name="Dario Mammana" userId="cf1dd3dd1ea982ce" providerId="LiveId" clId="{583EE809-1A36-4B90-AF7F-C07BA728FF00}" dt="2025-03-06T14:37:21.615" v="732" actId="26606"/>
          <ac:spMkLst>
            <pc:docMk/>
            <pc:sldMk cId="1489203345" sldId="257"/>
            <ac:spMk id="1054" creationId="{F13C74B1-5B17-4795-BED0-7140497B445A}"/>
          </ac:spMkLst>
        </pc:spChg>
        <pc:spChg chg="add del">
          <ac:chgData name="Dario Mammana" userId="cf1dd3dd1ea982ce" providerId="LiveId" clId="{583EE809-1A36-4B90-AF7F-C07BA728FF00}" dt="2025-03-06T14:37:21.615" v="732" actId="26606"/>
          <ac:spMkLst>
            <pc:docMk/>
            <pc:sldMk cId="1489203345" sldId="257"/>
            <ac:spMk id="1056" creationId="{D4974D33-8DC5-464E-8C6D-BE58F0669C17}"/>
          </ac:spMkLst>
        </pc:spChg>
        <pc:spChg chg="add del">
          <ac:chgData name="Dario Mammana" userId="cf1dd3dd1ea982ce" providerId="LiveId" clId="{583EE809-1A36-4B90-AF7F-C07BA728FF00}" dt="2025-03-06T15:13:39.759" v="1056" actId="26606"/>
          <ac:spMkLst>
            <pc:docMk/>
            <pc:sldMk cId="1489203345" sldId="257"/>
            <ac:spMk id="1059" creationId="{D1D34770-47A8-402C-AF23-2B653F2D88C1}"/>
          </ac:spMkLst>
        </pc:spChg>
        <pc:spChg chg="add del">
          <ac:chgData name="Dario Mammana" userId="cf1dd3dd1ea982ce" providerId="LiveId" clId="{583EE809-1A36-4B90-AF7F-C07BA728FF00}" dt="2025-03-06T14:36:15.488" v="711" actId="26606"/>
          <ac:spMkLst>
            <pc:docMk/>
            <pc:sldMk cId="1489203345" sldId="257"/>
            <ac:spMk id="1061" creationId="{F13C74B1-5B17-4795-BED0-7140497B445A}"/>
          </ac:spMkLst>
        </pc:spChg>
        <pc:spChg chg="add del">
          <ac:chgData name="Dario Mammana" userId="cf1dd3dd1ea982ce" providerId="LiveId" clId="{583EE809-1A36-4B90-AF7F-C07BA728FF00}" dt="2025-03-06T15:13:59.167" v="1060" actId="26606"/>
          <ac:spMkLst>
            <pc:docMk/>
            <pc:sldMk cId="1489203345" sldId="257"/>
            <ac:spMk id="1062" creationId="{B2DD41CD-8F47-4F56-AD12-4E2FF7696987}"/>
          </ac:spMkLst>
        </pc:spChg>
        <pc:spChg chg="add del">
          <ac:chgData name="Dario Mammana" userId="cf1dd3dd1ea982ce" providerId="LiveId" clId="{583EE809-1A36-4B90-AF7F-C07BA728FF00}" dt="2025-03-06T14:36:15.488" v="711" actId="26606"/>
          <ac:spMkLst>
            <pc:docMk/>
            <pc:sldMk cId="1489203345" sldId="257"/>
            <ac:spMk id="1063" creationId="{D4974D33-8DC5-464E-8C6D-BE58F0669C17}"/>
          </ac:spMkLst>
        </pc:spChg>
        <pc:spChg chg="add del">
          <ac:chgData name="Dario Mammana" userId="cf1dd3dd1ea982ce" providerId="LiveId" clId="{583EE809-1A36-4B90-AF7F-C07BA728FF00}" dt="2025-03-06T15:13:59.167" v="1060" actId="26606"/>
          <ac:spMkLst>
            <pc:docMk/>
            <pc:sldMk cId="1489203345" sldId="257"/>
            <ac:spMk id="1064" creationId="{45D37F4E-DDB4-456B-97E0-9937730A039F}"/>
          </ac:spMkLst>
        </pc:spChg>
        <pc:spChg chg="add del">
          <ac:chgData name="Dario Mammana" userId="cf1dd3dd1ea982ce" providerId="LiveId" clId="{583EE809-1A36-4B90-AF7F-C07BA728FF00}" dt="2025-03-06T15:14:38.074" v="1067" actId="26606"/>
          <ac:spMkLst>
            <pc:docMk/>
            <pc:sldMk cId="1489203345" sldId="257"/>
            <ac:spMk id="1067" creationId="{743AA782-23D1-4521-8CAD-47662984AA08}"/>
          </ac:spMkLst>
        </pc:spChg>
        <pc:spChg chg="add del">
          <ac:chgData name="Dario Mammana" userId="cf1dd3dd1ea982ce" providerId="LiveId" clId="{583EE809-1A36-4B90-AF7F-C07BA728FF00}" dt="2025-03-06T14:36:58.309" v="722" actId="26606"/>
          <ac:spMkLst>
            <pc:docMk/>
            <pc:sldMk cId="1489203345" sldId="257"/>
            <ac:spMk id="1068" creationId="{F13C74B1-5B17-4795-BED0-7140497B445A}"/>
          </ac:spMkLst>
        </pc:spChg>
        <pc:spChg chg="add del">
          <ac:chgData name="Dario Mammana" userId="cf1dd3dd1ea982ce" providerId="LiveId" clId="{583EE809-1A36-4B90-AF7F-C07BA728FF00}" dt="2025-03-06T14:36:58.309" v="722" actId="26606"/>
          <ac:spMkLst>
            <pc:docMk/>
            <pc:sldMk cId="1489203345" sldId="257"/>
            <ac:spMk id="1069" creationId="{D4974D33-8DC5-464E-8C6D-BE58F0669C17}"/>
          </ac:spMkLst>
        </pc:spChg>
        <pc:spChg chg="add del">
          <ac:chgData name="Dario Mammana" userId="cf1dd3dd1ea982ce" providerId="LiveId" clId="{583EE809-1A36-4B90-AF7F-C07BA728FF00}" dt="2025-03-06T15:14:38.074" v="1067" actId="26606"/>
          <ac:spMkLst>
            <pc:docMk/>
            <pc:sldMk cId="1489203345" sldId="257"/>
            <ac:spMk id="1071" creationId="{71877DBC-BB60-40F0-AC93-2ACDBAAE60CE}"/>
          </ac:spMkLst>
        </pc:spChg>
        <pc:spChg chg="add del">
          <ac:chgData name="Dario Mammana" userId="cf1dd3dd1ea982ce" providerId="LiveId" clId="{583EE809-1A36-4B90-AF7F-C07BA728FF00}" dt="2025-03-06T15:14:35.988" v="1062" actId="26606"/>
          <ac:spMkLst>
            <pc:docMk/>
            <pc:sldMk cId="1489203345" sldId="257"/>
            <ac:spMk id="1076" creationId="{743AA782-23D1-4521-8CAD-47662984AA08}"/>
          </ac:spMkLst>
        </pc:spChg>
        <pc:spChg chg="add del">
          <ac:chgData name="Dario Mammana" userId="cf1dd3dd1ea982ce" providerId="LiveId" clId="{583EE809-1A36-4B90-AF7F-C07BA728FF00}" dt="2025-03-06T15:14:35.988" v="1062" actId="26606"/>
          <ac:spMkLst>
            <pc:docMk/>
            <pc:sldMk cId="1489203345" sldId="257"/>
            <ac:spMk id="1078" creationId="{71877DBC-BB60-40F0-AC93-2ACDBAAE60CE}"/>
          </ac:spMkLst>
        </pc:spChg>
        <pc:spChg chg="add del">
          <ac:chgData name="Dario Mammana" userId="cf1dd3dd1ea982ce" providerId="LiveId" clId="{583EE809-1A36-4B90-AF7F-C07BA728FF00}" dt="2025-03-06T15:14:37.306" v="1064" actId="26606"/>
          <ac:spMkLst>
            <pc:docMk/>
            <pc:sldMk cId="1489203345" sldId="257"/>
            <ac:spMk id="1080" creationId="{743AA782-23D1-4521-8CAD-47662984AA08}"/>
          </ac:spMkLst>
        </pc:spChg>
        <pc:spChg chg="add del">
          <ac:chgData name="Dario Mammana" userId="cf1dd3dd1ea982ce" providerId="LiveId" clId="{583EE809-1A36-4B90-AF7F-C07BA728FF00}" dt="2025-03-06T15:14:37.306" v="1064" actId="26606"/>
          <ac:spMkLst>
            <pc:docMk/>
            <pc:sldMk cId="1489203345" sldId="257"/>
            <ac:spMk id="1081" creationId="{650D18FE-0824-4A46-B22C-A86B52E5780A}"/>
          </ac:spMkLst>
        </pc:spChg>
        <pc:spChg chg="add del">
          <ac:chgData name="Dario Mammana" userId="cf1dd3dd1ea982ce" providerId="LiveId" clId="{583EE809-1A36-4B90-AF7F-C07BA728FF00}" dt="2025-03-06T15:14:38.074" v="1066" actId="26606"/>
          <ac:spMkLst>
            <pc:docMk/>
            <pc:sldMk cId="1489203345" sldId="257"/>
            <ac:spMk id="1083" creationId="{743AA782-23D1-4521-8CAD-47662984AA08}"/>
          </ac:spMkLst>
        </pc:spChg>
        <pc:spChg chg="add del">
          <ac:chgData name="Dario Mammana" userId="cf1dd3dd1ea982ce" providerId="LiveId" clId="{583EE809-1A36-4B90-AF7F-C07BA728FF00}" dt="2025-03-06T15:14:38.074" v="1066" actId="26606"/>
          <ac:spMkLst>
            <pc:docMk/>
            <pc:sldMk cId="1489203345" sldId="257"/>
            <ac:spMk id="1084" creationId="{71877DBC-BB60-40F0-AC93-2ACDBAAE60CE}"/>
          </ac:spMkLst>
        </pc:spChg>
        <pc:spChg chg="add">
          <ac:chgData name="Dario Mammana" userId="cf1dd3dd1ea982ce" providerId="LiveId" clId="{583EE809-1A36-4B90-AF7F-C07BA728FF00}" dt="2025-03-06T15:14:38.074" v="1067" actId="26606"/>
          <ac:spMkLst>
            <pc:docMk/>
            <pc:sldMk cId="1489203345" sldId="257"/>
            <ac:spMk id="1086" creationId="{743AA782-23D1-4521-8CAD-47662984AA08}"/>
          </ac:spMkLst>
        </pc:spChg>
        <pc:spChg chg="add">
          <ac:chgData name="Dario Mammana" userId="cf1dd3dd1ea982ce" providerId="LiveId" clId="{583EE809-1A36-4B90-AF7F-C07BA728FF00}" dt="2025-03-06T15:14:38.074" v="1067" actId="26606"/>
          <ac:spMkLst>
            <pc:docMk/>
            <pc:sldMk cId="1489203345" sldId="257"/>
            <ac:spMk id="1087" creationId="{650D18FE-0824-4A46-B22C-A86B52E5780A}"/>
          </ac:spMkLst>
        </pc:spChg>
        <pc:grpChg chg="add del">
          <ac:chgData name="Dario Mammana" userId="cf1dd3dd1ea982ce" providerId="LiveId" clId="{583EE809-1A36-4B90-AF7F-C07BA728FF00}" dt="2025-03-06T14:36:52.807" v="718" actId="26606"/>
          <ac:grpSpMkLst>
            <pc:docMk/>
            <pc:sldMk cId="1489203345" sldId="257"/>
            <ac:grpSpMk id="1060" creationId="{1FD67D68-9B83-C338-8342-3348D8F22347}"/>
          </ac:grpSpMkLst>
        </pc:grpChg>
        <pc:picChg chg="add mod">
          <ac:chgData name="Dario Mammana" userId="cf1dd3dd1ea982ce" providerId="LiveId" clId="{583EE809-1A36-4B90-AF7F-C07BA728FF00}" dt="2025-03-06T14:36:58.309" v="722" actId="26606"/>
          <ac:picMkLst>
            <pc:docMk/>
            <pc:sldMk cId="1489203345" sldId="257"/>
            <ac:picMk id="6" creationId="{679E8033-B3E1-EDC4-BAAA-84056A2E1FDA}"/>
          </ac:picMkLst>
        </pc:picChg>
        <pc:picChg chg="add mod">
          <ac:chgData name="Dario Mammana" userId="cf1dd3dd1ea982ce" providerId="LiveId" clId="{583EE809-1A36-4B90-AF7F-C07BA728FF00}" dt="2025-03-06T15:13:59.167" v="1060" actId="26606"/>
          <ac:picMkLst>
            <pc:docMk/>
            <pc:sldMk cId="1489203345" sldId="257"/>
            <ac:picMk id="7" creationId="{81F2FB86-E4E5-AB6B-B399-B2576E521C54}"/>
          </ac:picMkLst>
        </pc:picChg>
        <pc:picChg chg="add del mod">
          <ac:chgData name="Dario Mammana" userId="cf1dd3dd1ea982ce" providerId="LiveId" clId="{583EE809-1A36-4B90-AF7F-C07BA728FF00}" dt="2025-03-06T14:34:24.814" v="695" actId="478"/>
          <ac:picMkLst>
            <pc:docMk/>
            <pc:sldMk cId="1489203345" sldId="257"/>
            <ac:picMk id="1026" creationId="{BB1B41EF-8356-A6F6-BF89-2C912A0DBB4D}"/>
          </ac:picMkLst>
        </pc:picChg>
        <pc:picChg chg="add del mod">
          <ac:chgData name="Dario Mammana" userId="cf1dd3dd1ea982ce" providerId="LiveId" clId="{583EE809-1A36-4B90-AF7F-C07BA728FF00}" dt="2025-03-06T14:35:30.160" v="700" actId="478"/>
          <ac:picMkLst>
            <pc:docMk/>
            <pc:sldMk cId="1489203345" sldId="257"/>
            <ac:picMk id="1028" creationId="{351A8190-D56D-3621-2ACA-6CB42D8156AF}"/>
          </ac:picMkLst>
        </pc:picChg>
        <pc:picChg chg="add del mod">
          <ac:chgData name="Dario Mammana" userId="cf1dd3dd1ea982ce" providerId="LiveId" clId="{583EE809-1A36-4B90-AF7F-C07BA728FF00}" dt="2025-03-06T14:37:06.430" v="727" actId="21"/>
          <ac:picMkLst>
            <pc:docMk/>
            <pc:sldMk cId="1489203345" sldId="257"/>
            <ac:picMk id="1030" creationId="{679E8033-B3E1-EDC4-BAAA-84056A2E1FDA}"/>
          </ac:picMkLst>
        </pc:picChg>
        <pc:cxnChg chg="add del">
          <ac:chgData name="Dario Mammana" userId="cf1dd3dd1ea982ce" providerId="LiveId" clId="{583EE809-1A36-4B90-AF7F-C07BA728FF00}" dt="2025-03-06T14:36:51.314" v="716" actId="26606"/>
          <ac:cxnSpMkLst>
            <pc:docMk/>
            <pc:sldMk cId="1489203345" sldId="257"/>
            <ac:cxnSpMk id="1058" creationId="{FC23E3B9-5ABF-58B3-E2B0-E9A5DAA90037}"/>
          </ac:cxnSpMkLst>
        </pc:cxnChg>
        <pc:cxnChg chg="add del">
          <ac:chgData name="Dario Mammana" userId="cf1dd3dd1ea982ce" providerId="LiveId" clId="{583EE809-1A36-4B90-AF7F-C07BA728FF00}" dt="2025-03-06T14:36:56.544" v="720" actId="26606"/>
          <ac:cxnSpMkLst>
            <pc:docMk/>
            <pc:sldMk cId="1489203345" sldId="257"/>
            <ac:cxnSpMk id="1066" creationId="{FC23E3B9-5ABF-58B3-E2B0-E9A5DAA90037}"/>
          </ac:cxnSpMkLst>
        </pc:cxnChg>
      </pc:sldChg>
      <pc:sldChg chg="addSp delSp modSp new mod setBg">
        <pc:chgData name="Dario Mammana" userId="cf1dd3dd1ea982ce" providerId="LiveId" clId="{583EE809-1A36-4B90-AF7F-C07BA728FF00}" dt="2025-03-06T16:29:15.229" v="2582" actId="20577"/>
        <pc:sldMkLst>
          <pc:docMk/>
          <pc:sldMk cId="3631001988" sldId="258"/>
        </pc:sldMkLst>
        <pc:spChg chg="mod">
          <ac:chgData name="Dario Mammana" userId="cf1dd3dd1ea982ce" providerId="LiveId" clId="{583EE809-1A36-4B90-AF7F-C07BA728FF00}" dt="2025-03-06T15:32:53.083" v="1721" actId="26606"/>
          <ac:spMkLst>
            <pc:docMk/>
            <pc:sldMk cId="3631001988" sldId="258"/>
            <ac:spMk id="2" creationId="{41A8EB71-13FC-3720-3846-A651E68AE2B1}"/>
          </ac:spMkLst>
        </pc:spChg>
        <pc:spChg chg="mod ord">
          <ac:chgData name="Dario Mammana" userId="cf1dd3dd1ea982ce" providerId="LiveId" clId="{583EE809-1A36-4B90-AF7F-C07BA728FF00}" dt="2025-03-06T16:29:15.229" v="2582" actId="20577"/>
          <ac:spMkLst>
            <pc:docMk/>
            <pc:sldMk cId="3631001988" sldId="258"/>
            <ac:spMk id="3" creationId="{F6FAD399-01A9-716E-2D07-F922886253EB}"/>
          </ac:spMkLst>
        </pc:spChg>
        <pc:spChg chg="add del mod">
          <ac:chgData name="Dario Mammana" userId="cf1dd3dd1ea982ce" providerId="LiveId" clId="{583EE809-1A36-4B90-AF7F-C07BA728FF00}" dt="2025-03-06T14:05:47.709" v="585" actId="478"/>
          <ac:spMkLst>
            <pc:docMk/>
            <pc:sldMk cId="3631001988" sldId="258"/>
            <ac:spMk id="5" creationId="{6E19A634-7031-4FC6-2369-D41B47CC0500}"/>
          </ac:spMkLst>
        </pc:spChg>
        <pc:spChg chg="add mod">
          <ac:chgData name="Dario Mammana" userId="cf1dd3dd1ea982ce" providerId="LiveId" clId="{583EE809-1A36-4B90-AF7F-C07BA728FF00}" dt="2025-03-06T15:33:56.914" v="1725" actId="207"/>
          <ac:spMkLst>
            <pc:docMk/>
            <pc:sldMk cId="3631001988" sldId="258"/>
            <ac:spMk id="7" creationId="{A7A0480F-1F20-28BB-7016-6BA631294103}"/>
          </ac:spMkLst>
        </pc:spChg>
        <pc:spChg chg="add del mod">
          <ac:chgData name="Dario Mammana" userId="cf1dd3dd1ea982ce" providerId="LiveId" clId="{583EE809-1A36-4B90-AF7F-C07BA728FF00}" dt="2025-03-06T15:34:29.406" v="1731" actId="478"/>
          <ac:spMkLst>
            <pc:docMk/>
            <pc:sldMk cId="3631001988" sldId="258"/>
            <ac:spMk id="8" creationId="{515383DE-EBD2-CD39-00BF-487D1DAC0193}"/>
          </ac:spMkLst>
        </pc:spChg>
        <pc:spChg chg="add del mod">
          <ac:chgData name="Dario Mammana" userId="cf1dd3dd1ea982ce" providerId="LiveId" clId="{583EE809-1A36-4B90-AF7F-C07BA728FF00}" dt="2025-03-06T15:34:58.305" v="1734" actId="478"/>
          <ac:spMkLst>
            <pc:docMk/>
            <pc:sldMk cId="3631001988" sldId="258"/>
            <ac:spMk id="9" creationId="{93F0D944-6791-529B-1A1D-065A7D681815}"/>
          </ac:spMkLst>
        </pc:spChg>
        <pc:spChg chg="add del mod">
          <ac:chgData name="Dario Mammana" userId="cf1dd3dd1ea982ce" providerId="LiveId" clId="{583EE809-1A36-4B90-AF7F-C07BA728FF00}" dt="2025-03-06T15:35:18.584" v="1739" actId="478"/>
          <ac:spMkLst>
            <pc:docMk/>
            <pc:sldMk cId="3631001988" sldId="258"/>
            <ac:spMk id="10" creationId="{17429360-DFD0-3C86-D65A-84C031A3DE34}"/>
          </ac:spMkLst>
        </pc:spChg>
        <pc:spChg chg="add del">
          <ac:chgData name="Dario Mammana" userId="cf1dd3dd1ea982ce" providerId="LiveId" clId="{583EE809-1A36-4B90-AF7F-C07BA728FF00}" dt="2025-03-06T15:22:12.846" v="1123" actId="26606"/>
          <ac:spMkLst>
            <pc:docMk/>
            <pc:sldMk cId="3631001988" sldId="258"/>
            <ac:spMk id="11" creationId="{2C61293E-6EBE-43EF-A52C-9BEBFD7679D4}"/>
          </ac:spMkLst>
        </pc:spChg>
        <pc:spChg chg="add mod">
          <ac:chgData name="Dario Mammana" userId="cf1dd3dd1ea982ce" providerId="LiveId" clId="{583EE809-1A36-4B90-AF7F-C07BA728FF00}" dt="2025-03-06T15:35:54.141" v="1749" actId="207"/>
          <ac:spMkLst>
            <pc:docMk/>
            <pc:sldMk cId="3631001988" sldId="258"/>
            <ac:spMk id="12" creationId="{943D90DA-EA48-CA06-A12F-A520B905F2EA}"/>
          </ac:spMkLst>
        </pc:spChg>
        <pc:spChg chg="add del">
          <ac:chgData name="Dario Mammana" userId="cf1dd3dd1ea982ce" providerId="LiveId" clId="{583EE809-1A36-4B90-AF7F-C07BA728FF00}" dt="2025-03-06T15:22:12.846" v="1123" actId="26606"/>
          <ac:spMkLst>
            <pc:docMk/>
            <pc:sldMk cId="3631001988" sldId="258"/>
            <ac:spMk id="13" creationId="{21540236-BFD5-4A9D-8840-4703E7F76825}"/>
          </ac:spMkLst>
        </pc:spChg>
        <pc:spChg chg="add del">
          <ac:chgData name="Dario Mammana" userId="cf1dd3dd1ea982ce" providerId="LiveId" clId="{583EE809-1A36-4B90-AF7F-C07BA728FF00}" dt="2025-03-06T15:32:53.083" v="1721" actId="26606"/>
          <ac:spMkLst>
            <pc:docMk/>
            <pc:sldMk cId="3631001988" sldId="258"/>
            <ac:spMk id="15" creationId="{743AA782-23D1-4521-8CAD-47662984AA08}"/>
          </ac:spMkLst>
        </pc:spChg>
        <pc:spChg chg="add del">
          <ac:chgData name="Dario Mammana" userId="cf1dd3dd1ea982ce" providerId="LiveId" clId="{583EE809-1A36-4B90-AF7F-C07BA728FF00}" dt="2025-03-06T15:32:53.083" v="1721" actId="26606"/>
          <ac:spMkLst>
            <pc:docMk/>
            <pc:sldMk cId="3631001988" sldId="258"/>
            <ac:spMk id="16" creationId="{71877DBC-BB60-40F0-AC93-2ACDBAAE60CE}"/>
          </ac:spMkLst>
        </pc:spChg>
        <pc:spChg chg="add del">
          <ac:chgData name="Dario Mammana" userId="cf1dd3dd1ea982ce" providerId="LiveId" clId="{583EE809-1A36-4B90-AF7F-C07BA728FF00}" dt="2025-03-06T15:32:31.798" v="1710" actId="26606"/>
          <ac:spMkLst>
            <pc:docMk/>
            <pc:sldMk cId="3631001988" sldId="258"/>
            <ac:spMk id="21" creationId="{743AA782-23D1-4521-8CAD-47662984AA08}"/>
          </ac:spMkLst>
        </pc:spChg>
        <pc:spChg chg="add del">
          <ac:chgData name="Dario Mammana" userId="cf1dd3dd1ea982ce" providerId="LiveId" clId="{583EE809-1A36-4B90-AF7F-C07BA728FF00}" dt="2025-03-06T15:32:31.798" v="1710" actId="26606"/>
          <ac:spMkLst>
            <pc:docMk/>
            <pc:sldMk cId="3631001988" sldId="258"/>
            <ac:spMk id="23" creationId="{71877DBC-BB60-40F0-AC93-2ACDBAAE60CE}"/>
          </ac:spMkLst>
        </pc:spChg>
        <pc:spChg chg="add del">
          <ac:chgData name="Dario Mammana" userId="cf1dd3dd1ea982ce" providerId="LiveId" clId="{583EE809-1A36-4B90-AF7F-C07BA728FF00}" dt="2025-03-06T15:32:33.318" v="1712" actId="26606"/>
          <ac:spMkLst>
            <pc:docMk/>
            <pc:sldMk cId="3631001988" sldId="258"/>
            <ac:spMk id="25" creationId="{743AA782-23D1-4521-8CAD-47662984AA08}"/>
          </ac:spMkLst>
        </pc:spChg>
        <pc:spChg chg="add del">
          <ac:chgData name="Dario Mammana" userId="cf1dd3dd1ea982ce" providerId="LiveId" clId="{583EE809-1A36-4B90-AF7F-C07BA728FF00}" dt="2025-03-06T15:32:33.318" v="1712" actId="26606"/>
          <ac:spMkLst>
            <pc:docMk/>
            <pc:sldMk cId="3631001988" sldId="258"/>
            <ac:spMk id="26" creationId="{650D18FE-0824-4A46-B22C-A86B52E5780A}"/>
          </ac:spMkLst>
        </pc:spChg>
        <pc:spChg chg="add del">
          <ac:chgData name="Dario Mammana" userId="cf1dd3dd1ea982ce" providerId="LiveId" clId="{583EE809-1A36-4B90-AF7F-C07BA728FF00}" dt="2025-03-06T15:32:48.394" v="1714" actId="26606"/>
          <ac:spMkLst>
            <pc:docMk/>
            <pc:sldMk cId="3631001988" sldId="258"/>
            <ac:spMk id="28" creationId="{45D37F4E-DDB4-456B-97E0-9937730A039F}"/>
          </ac:spMkLst>
        </pc:spChg>
        <pc:spChg chg="add del">
          <ac:chgData name="Dario Mammana" userId="cf1dd3dd1ea982ce" providerId="LiveId" clId="{583EE809-1A36-4B90-AF7F-C07BA728FF00}" dt="2025-03-06T15:32:48.394" v="1714" actId="26606"/>
          <ac:spMkLst>
            <pc:docMk/>
            <pc:sldMk cId="3631001988" sldId="258"/>
            <ac:spMk id="29" creationId="{B2DD41CD-8F47-4F56-AD12-4E2FF7696987}"/>
          </ac:spMkLst>
        </pc:spChg>
        <pc:spChg chg="add del">
          <ac:chgData name="Dario Mammana" userId="cf1dd3dd1ea982ce" providerId="LiveId" clId="{583EE809-1A36-4B90-AF7F-C07BA728FF00}" dt="2025-03-06T15:32:50.640" v="1716" actId="26606"/>
          <ac:spMkLst>
            <pc:docMk/>
            <pc:sldMk cId="3631001988" sldId="258"/>
            <ac:spMk id="31" creationId="{743AA782-23D1-4521-8CAD-47662984AA08}"/>
          </ac:spMkLst>
        </pc:spChg>
        <pc:spChg chg="add del">
          <ac:chgData name="Dario Mammana" userId="cf1dd3dd1ea982ce" providerId="LiveId" clId="{583EE809-1A36-4B90-AF7F-C07BA728FF00}" dt="2025-03-06T15:32:50.640" v="1716" actId="26606"/>
          <ac:spMkLst>
            <pc:docMk/>
            <pc:sldMk cId="3631001988" sldId="258"/>
            <ac:spMk id="32" creationId="{650D18FE-0824-4A46-B22C-A86B52E5780A}"/>
          </ac:spMkLst>
        </pc:spChg>
        <pc:spChg chg="add del">
          <ac:chgData name="Dario Mammana" userId="cf1dd3dd1ea982ce" providerId="LiveId" clId="{583EE809-1A36-4B90-AF7F-C07BA728FF00}" dt="2025-03-06T15:32:52.040" v="1718" actId="26606"/>
          <ac:spMkLst>
            <pc:docMk/>
            <pc:sldMk cId="3631001988" sldId="258"/>
            <ac:spMk id="34" creationId="{743AA782-23D1-4521-8CAD-47662984AA08}"/>
          </ac:spMkLst>
        </pc:spChg>
        <pc:spChg chg="add del">
          <ac:chgData name="Dario Mammana" userId="cf1dd3dd1ea982ce" providerId="LiveId" clId="{583EE809-1A36-4B90-AF7F-C07BA728FF00}" dt="2025-03-06T15:32:52.040" v="1718" actId="26606"/>
          <ac:spMkLst>
            <pc:docMk/>
            <pc:sldMk cId="3631001988" sldId="258"/>
            <ac:spMk id="35" creationId="{71877DBC-BB60-40F0-AC93-2ACDBAAE60CE}"/>
          </ac:spMkLst>
        </pc:spChg>
        <pc:spChg chg="add del">
          <ac:chgData name="Dario Mammana" userId="cf1dd3dd1ea982ce" providerId="LiveId" clId="{583EE809-1A36-4B90-AF7F-C07BA728FF00}" dt="2025-03-06T15:32:53.067" v="1720" actId="26606"/>
          <ac:spMkLst>
            <pc:docMk/>
            <pc:sldMk cId="3631001988" sldId="258"/>
            <ac:spMk id="37" creationId="{743AA782-23D1-4521-8CAD-47662984AA08}"/>
          </ac:spMkLst>
        </pc:spChg>
        <pc:spChg chg="add del">
          <ac:chgData name="Dario Mammana" userId="cf1dd3dd1ea982ce" providerId="LiveId" clId="{583EE809-1A36-4B90-AF7F-C07BA728FF00}" dt="2025-03-06T15:32:53.067" v="1720" actId="26606"/>
          <ac:spMkLst>
            <pc:docMk/>
            <pc:sldMk cId="3631001988" sldId="258"/>
            <ac:spMk id="38" creationId="{650D18FE-0824-4A46-B22C-A86B52E5780A}"/>
          </ac:spMkLst>
        </pc:spChg>
        <pc:spChg chg="add">
          <ac:chgData name="Dario Mammana" userId="cf1dd3dd1ea982ce" providerId="LiveId" clId="{583EE809-1A36-4B90-AF7F-C07BA728FF00}" dt="2025-03-06T15:32:53.083" v="1721" actId="26606"/>
          <ac:spMkLst>
            <pc:docMk/>
            <pc:sldMk cId="3631001988" sldId="258"/>
            <ac:spMk id="40" creationId="{45D37F4E-DDB4-456B-97E0-9937730A039F}"/>
          </ac:spMkLst>
        </pc:spChg>
        <pc:spChg chg="add">
          <ac:chgData name="Dario Mammana" userId="cf1dd3dd1ea982ce" providerId="LiveId" clId="{583EE809-1A36-4B90-AF7F-C07BA728FF00}" dt="2025-03-06T15:32:53.083" v="1721" actId="26606"/>
          <ac:spMkLst>
            <pc:docMk/>
            <pc:sldMk cId="3631001988" sldId="258"/>
            <ac:spMk id="41" creationId="{B2DD41CD-8F47-4F56-AD12-4E2FF7696987}"/>
          </ac:spMkLst>
        </pc:spChg>
        <pc:picChg chg="add mod">
          <ac:chgData name="Dario Mammana" userId="cf1dd3dd1ea982ce" providerId="LiveId" clId="{583EE809-1A36-4B90-AF7F-C07BA728FF00}" dt="2025-03-06T15:33:30.133" v="1723" actId="1076"/>
          <ac:picMkLst>
            <pc:docMk/>
            <pc:sldMk cId="3631001988" sldId="258"/>
            <ac:picMk id="6" creationId="{5877767A-A536-9DBE-0064-A8EA9196124B}"/>
          </ac:picMkLst>
        </pc:picChg>
        <pc:picChg chg="add del mod">
          <ac:chgData name="Dario Mammana" userId="cf1dd3dd1ea982ce" providerId="LiveId" clId="{583EE809-1A36-4B90-AF7F-C07BA728FF00}" dt="2025-03-06T14:37:14.154" v="730" actId="478"/>
          <ac:picMkLst>
            <pc:docMk/>
            <pc:sldMk cId="3631001988" sldId="258"/>
            <ac:picMk id="1030" creationId="{679E8033-B3E1-EDC4-BAAA-84056A2E1FDA}"/>
          </ac:picMkLst>
        </pc:picChg>
        <pc:picChg chg="add del mod">
          <ac:chgData name="Dario Mammana" userId="cf1dd3dd1ea982ce" providerId="LiveId" clId="{583EE809-1A36-4B90-AF7F-C07BA728FF00}" dt="2025-03-06T14:57:21.122" v="939" actId="21"/>
          <ac:picMkLst>
            <pc:docMk/>
            <pc:sldMk cId="3631001988" sldId="258"/>
            <ac:picMk id="2050" creationId="{5877767A-A536-9DBE-0064-A8EA9196124B}"/>
          </ac:picMkLst>
        </pc:picChg>
      </pc:sldChg>
      <pc:sldChg chg="addSp modSp new mod setBg">
        <pc:chgData name="Dario Mammana" userId="cf1dd3dd1ea982ce" providerId="LiveId" clId="{583EE809-1A36-4B90-AF7F-C07BA728FF00}" dt="2025-03-06T16:22:19.696" v="2429" actId="20577"/>
        <pc:sldMkLst>
          <pc:docMk/>
          <pc:sldMk cId="2690046167" sldId="259"/>
        </pc:sldMkLst>
        <pc:spChg chg="mod">
          <ac:chgData name="Dario Mammana" userId="cf1dd3dd1ea982ce" providerId="LiveId" clId="{583EE809-1A36-4B90-AF7F-C07BA728FF00}" dt="2025-03-06T15:55:23.156" v="2274" actId="26606"/>
          <ac:spMkLst>
            <pc:docMk/>
            <pc:sldMk cId="2690046167" sldId="259"/>
            <ac:spMk id="2" creationId="{1071BC13-F446-BBD4-D656-9AB209F0AC22}"/>
          </ac:spMkLst>
        </pc:spChg>
        <pc:spChg chg="mod">
          <ac:chgData name="Dario Mammana" userId="cf1dd3dd1ea982ce" providerId="LiveId" clId="{583EE809-1A36-4B90-AF7F-C07BA728FF00}" dt="2025-03-06T16:22:19.696" v="2429" actId="20577"/>
          <ac:spMkLst>
            <pc:docMk/>
            <pc:sldMk cId="2690046167" sldId="259"/>
            <ac:spMk id="3" creationId="{DE5E27F3-ED4A-36B9-7BAC-7D4D6AAB585D}"/>
          </ac:spMkLst>
        </pc:spChg>
        <pc:spChg chg="add">
          <ac:chgData name="Dario Mammana" userId="cf1dd3dd1ea982ce" providerId="LiveId" clId="{583EE809-1A36-4B90-AF7F-C07BA728FF00}" dt="2025-03-06T15:55:23.156" v="2274" actId="26606"/>
          <ac:spMkLst>
            <pc:docMk/>
            <pc:sldMk cId="2690046167" sldId="259"/>
            <ac:spMk id="3079" creationId="{743AA782-23D1-4521-8CAD-47662984AA08}"/>
          </ac:spMkLst>
        </pc:spChg>
        <pc:spChg chg="add">
          <ac:chgData name="Dario Mammana" userId="cf1dd3dd1ea982ce" providerId="LiveId" clId="{583EE809-1A36-4B90-AF7F-C07BA728FF00}" dt="2025-03-06T15:55:23.156" v="2274" actId="26606"/>
          <ac:spMkLst>
            <pc:docMk/>
            <pc:sldMk cId="2690046167" sldId="259"/>
            <ac:spMk id="3081" creationId="{71877DBC-BB60-40F0-AC93-2ACDBAAE60CE}"/>
          </ac:spMkLst>
        </pc:spChg>
        <pc:picChg chg="add mod">
          <ac:chgData name="Dario Mammana" userId="cf1dd3dd1ea982ce" providerId="LiveId" clId="{583EE809-1A36-4B90-AF7F-C07BA728FF00}" dt="2025-03-06T15:55:23.156" v="2274" actId="26606"/>
          <ac:picMkLst>
            <pc:docMk/>
            <pc:sldMk cId="2690046167" sldId="259"/>
            <ac:picMk id="3074" creationId="{84D2A043-3A39-4881-4835-A061149AFF36}"/>
          </ac:picMkLst>
        </pc:picChg>
      </pc:sldChg>
      <pc:sldChg chg="addSp delSp modSp new mod setBg">
        <pc:chgData name="Dario Mammana" userId="cf1dd3dd1ea982ce" providerId="LiveId" clId="{583EE809-1A36-4B90-AF7F-C07BA728FF00}" dt="2025-03-06T16:45:28.607" v="3028" actId="1076"/>
        <pc:sldMkLst>
          <pc:docMk/>
          <pc:sldMk cId="3470767841" sldId="260"/>
        </pc:sldMkLst>
        <pc:spChg chg="mod">
          <ac:chgData name="Dario Mammana" userId="cf1dd3dd1ea982ce" providerId="LiveId" clId="{583EE809-1A36-4B90-AF7F-C07BA728FF00}" dt="2025-03-06T16:45:06.688" v="3022" actId="26606"/>
          <ac:spMkLst>
            <pc:docMk/>
            <pc:sldMk cId="3470767841" sldId="260"/>
            <ac:spMk id="2" creationId="{4921FA09-DEED-E747-3EAD-84BBCB778BE8}"/>
          </ac:spMkLst>
        </pc:spChg>
        <pc:spChg chg="mod">
          <ac:chgData name="Dario Mammana" userId="cf1dd3dd1ea982ce" providerId="LiveId" clId="{583EE809-1A36-4B90-AF7F-C07BA728FF00}" dt="2025-03-06T16:45:06.688" v="3022" actId="26606"/>
          <ac:spMkLst>
            <pc:docMk/>
            <pc:sldMk cId="3470767841" sldId="260"/>
            <ac:spMk id="3" creationId="{D852145B-E40A-828D-0807-385F1BA876FB}"/>
          </ac:spMkLst>
        </pc:spChg>
        <pc:spChg chg="add del">
          <ac:chgData name="Dario Mammana" userId="cf1dd3dd1ea982ce" providerId="LiveId" clId="{583EE809-1A36-4B90-AF7F-C07BA728FF00}" dt="2025-03-06T16:39:21.460" v="2949" actId="26606"/>
          <ac:spMkLst>
            <pc:docMk/>
            <pc:sldMk cId="3470767841" sldId="260"/>
            <ac:spMk id="4105" creationId="{743AA782-23D1-4521-8CAD-47662984AA08}"/>
          </ac:spMkLst>
        </pc:spChg>
        <pc:spChg chg="add del">
          <ac:chgData name="Dario Mammana" userId="cf1dd3dd1ea982ce" providerId="LiveId" clId="{583EE809-1A36-4B90-AF7F-C07BA728FF00}" dt="2025-03-06T16:39:21.460" v="2949" actId="26606"/>
          <ac:spMkLst>
            <pc:docMk/>
            <pc:sldMk cId="3470767841" sldId="260"/>
            <ac:spMk id="4107" creationId="{71877DBC-BB60-40F0-AC93-2ACDBAAE60CE}"/>
          </ac:spMkLst>
        </pc:spChg>
        <pc:spChg chg="add del">
          <ac:chgData name="Dario Mammana" userId="cf1dd3dd1ea982ce" providerId="LiveId" clId="{583EE809-1A36-4B90-AF7F-C07BA728FF00}" dt="2025-03-06T16:39:21.450" v="2948" actId="26606"/>
          <ac:spMkLst>
            <pc:docMk/>
            <pc:sldMk cId="3470767841" sldId="260"/>
            <ac:spMk id="4112" creationId="{743AA782-23D1-4521-8CAD-47662984AA08}"/>
          </ac:spMkLst>
        </pc:spChg>
        <pc:spChg chg="add del">
          <ac:chgData name="Dario Mammana" userId="cf1dd3dd1ea982ce" providerId="LiveId" clId="{583EE809-1A36-4B90-AF7F-C07BA728FF00}" dt="2025-03-06T16:39:21.450" v="2948" actId="26606"/>
          <ac:spMkLst>
            <pc:docMk/>
            <pc:sldMk cId="3470767841" sldId="260"/>
            <ac:spMk id="4114" creationId="{71877DBC-BB60-40F0-AC93-2ACDBAAE60CE}"/>
          </ac:spMkLst>
        </pc:spChg>
        <pc:spChg chg="add del">
          <ac:chgData name="Dario Mammana" userId="cf1dd3dd1ea982ce" providerId="LiveId" clId="{583EE809-1A36-4B90-AF7F-C07BA728FF00}" dt="2025-03-06T16:45:06.688" v="3022" actId="26606"/>
          <ac:spMkLst>
            <pc:docMk/>
            <pc:sldMk cId="3470767841" sldId="260"/>
            <ac:spMk id="4116" creationId="{743AA782-23D1-4521-8CAD-47662984AA08}"/>
          </ac:spMkLst>
        </pc:spChg>
        <pc:spChg chg="add del">
          <ac:chgData name="Dario Mammana" userId="cf1dd3dd1ea982ce" providerId="LiveId" clId="{583EE809-1A36-4B90-AF7F-C07BA728FF00}" dt="2025-03-06T16:45:06.688" v="3022" actId="26606"/>
          <ac:spMkLst>
            <pc:docMk/>
            <pc:sldMk cId="3470767841" sldId="260"/>
            <ac:spMk id="4117" creationId="{650D18FE-0824-4A46-B22C-A86B52E5780A}"/>
          </ac:spMkLst>
        </pc:spChg>
        <pc:spChg chg="add">
          <ac:chgData name="Dario Mammana" userId="cf1dd3dd1ea982ce" providerId="LiveId" clId="{583EE809-1A36-4B90-AF7F-C07BA728FF00}" dt="2025-03-06T16:45:06.688" v="3022" actId="26606"/>
          <ac:spMkLst>
            <pc:docMk/>
            <pc:sldMk cId="3470767841" sldId="260"/>
            <ac:spMk id="4119" creationId="{352BEC0E-22F8-46D0-9632-375DB541B06C}"/>
          </ac:spMkLst>
        </pc:spChg>
        <pc:spChg chg="add">
          <ac:chgData name="Dario Mammana" userId="cf1dd3dd1ea982ce" providerId="LiveId" clId="{583EE809-1A36-4B90-AF7F-C07BA728FF00}" dt="2025-03-06T16:45:06.688" v="3022" actId="26606"/>
          <ac:spMkLst>
            <pc:docMk/>
            <pc:sldMk cId="3470767841" sldId="260"/>
            <ac:spMk id="4120" creationId="{3FCFB1DE-0B7E-48CC-BA90-B2AB0889F9D6}"/>
          </ac:spMkLst>
        </pc:spChg>
        <pc:spChg chg="add del">
          <ac:chgData name="Dario Mammana" userId="cf1dd3dd1ea982ce" providerId="LiveId" clId="{583EE809-1A36-4B90-AF7F-C07BA728FF00}" dt="2025-03-06T16:44:04.295" v="3019" actId="26606"/>
          <ac:spMkLst>
            <pc:docMk/>
            <pc:sldMk cId="3470767841" sldId="260"/>
            <ac:spMk id="4122" creationId="{743AA782-23D1-4521-8CAD-47662984AA08}"/>
          </ac:spMkLst>
        </pc:spChg>
        <pc:spChg chg="add del">
          <ac:chgData name="Dario Mammana" userId="cf1dd3dd1ea982ce" providerId="LiveId" clId="{583EE809-1A36-4B90-AF7F-C07BA728FF00}" dt="2025-03-06T16:44:04.295" v="3019" actId="26606"/>
          <ac:spMkLst>
            <pc:docMk/>
            <pc:sldMk cId="3470767841" sldId="260"/>
            <ac:spMk id="4124" creationId="{650D18FE-0824-4A46-B22C-A86B52E5780A}"/>
          </ac:spMkLst>
        </pc:spChg>
        <pc:picChg chg="add mod">
          <ac:chgData name="Dario Mammana" userId="cf1dd3dd1ea982ce" providerId="LiveId" clId="{583EE809-1A36-4B90-AF7F-C07BA728FF00}" dt="2025-03-06T16:28:21.634" v="2546" actId="14100"/>
          <ac:picMkLst>
            <pc:docMk/>
            <pc:sldMk cId="3470767841" sldId="260"/>
            <ac:picMk id="4098" creationId="{A9FDF959-27FF-AD4B-DBBF-B0644BFA3631}"/>
          </ac:picMkLst>
        </pc:picChg>
        <pc:picChg chg="add mod ord">
          <ac:chgData name="Dario Mammana" userId="cf1dd3dd1ea982ce" providerId="LiveId" clId="{583EE809-1A36-4B90-AF7F-C07BA728FF00}" dt="2025-03-06T16:45:28.607" v="3028" actId="1076"/>
          <ac:picMkLst>
            <pc:docMk/>
            <pc:sldMk cId="3470767841" sldId="260"/>
            <ac:picMk id="4100" creationId="{88E3A737-69B0-69E3-05EB-3F7BF705A526}"/>
          </ac:picMkLst>
        </pc:picChg>
        <pc:picChg chg="add mod">
          <ac:chgData name="Dario Mammana" userId="cf1dd3dd1ea982ce" providerId="LiveId" clId="{583EE809-1A36-4B90-AF7F-C07BA728FF00}" dt="2025-03-06T16:45:23.233" v="3026" actId="1076"/>
          <ac:picMkLst>
            <pc:docMk/>
            <pc:sldMk cId="3470767841" sldId="260"/>
            <ac:picMk id="4102" creationId="{B226CEFC-97F2-FC54-FF76-1B09454BDC67}"/>
          </ac:picMkLst>
        </pc:picChg>
      </pc:sldChg>
      <pc:sldChg chg="addSp delSp modSp new mod setBg">
        <pc:chgData name="Dario Mammana" userId="cf1dd3dd1ea982ce" providerId="LiveId" clId="{583EE809-1A36-4B90-AF7F-C07BA728FF00}" dt="2025-03-06T17:50:41.838" v="4486" actId="20577"/>
        <pc:sldMkLst>
          <pc:docMk/>
          <pc:sldMk cId="4099737888" sldId="261"/>
        </pc:sldMkLst>
        <pc:spChg chg="mod">
          <ac:chgData name="Dario Mammana" userId="cf1dd3dd1ea982ce" providerId="LiveId" clId="{583EE809-1A36-4B90-AF7F-C07BA728FF00}" dt="2025-03-06T17:50:33.501" v="4483" actId="20577"/>
          <ac:spMkLst>
            <pc:docMk/>
            <pc:sldMk cId="4099737888" sldId="261"/>
            <ac:spMk id="2" creationId="{545D74C9-7B7D-61CF-681F-AEA5A4E77384}"/>
          </ac:spMkLst>
        </pc:spChg>
        <pc:spChg chg="mod">
          <ac:chgData name="Dario Mammana" userId="cf1dd3dd1ea982ce" providerId="LiveId" clId="{583EE809-1A36-4B90-AF7F-C07BA728FF00}" dt="2025-03-06T17:50:41.838" v="4486" actId="20577"/>
          <ac:spMkLst>
            <pc:docMk/>
            <pc:sldMk cId="4099737888" sldId="261"/>
            <ac:spMk id="3" creationId="{9C8C34B8-7273-3FDD-2169-26DFA4BEDE04}"/>
          </ac:spMkLst>
        </pc:spChg>
        <pc:spChg chg="add del">
          <ac:chgData name="Dario Mammana" userId="cf1dd3dd1ea982ce" providerId="LiveId" clId="{583EE809-1A36-4B90-AF7F-C07BA728FF00}" dt="2025-03-06T17:26:37.345" v="4435" actId="26606"/>
          <ac:spMkLst>
            <pc:docMk/>
            <pc:sldMk cId="4099737888" sldId="261"/>
            <ac:spMk id="8" creationId="{100EDD19-6802-4EC3-95CE-CFFAB042CFD6}"/>
          </ac:spMkLst>
        </pc:spChg>
        <pc:spChg chg="add del">
          <ac:chgData name="Dario Mammana" userId="cf1dd3dd1ea982ce" providerId="LiveId" clId="{583EE809-1A36-4B90-AF7F-C07BA728FF00}" dt="2025-03-06T17:26:37.345" v="4435" actId="26606"/>
          <ac:spMkLst>
            <pc:docMk/>
            <pc:sldMk cId="4099737888" sldId="261"/>
            <ac:spMk id="10" creationId="{DB17E863-922E-4C26-BD64-E8FD41D28661}"/>
          </ac:spMkLst>
        </pc:spChg>
        <pc:spChg chg="add del">
          <ac:chgData name="Dario Mammana" userId="cf1dd3dd1ea982ce" providerId="LiveId" clId="{583EE809-1A36-4B90-AF7F-C07BA728FF00}" dt="2025-03-06T17:26:37.345" v="4434" actId="26606"/>
          <ac:spMkLst>
            <pc:docMk/>
            <pc:sldMk cId="4099737888" sldId="261"/>
            <ac:spMk id="15" creationId="{777A147A-9ED8-46B4-8660-1B3C2AA880B5}"/>
          </ac:spMkLst>
        </pc:spChg>
        <pc:spChg chg="add del">
          <ac:chgData name="Dario Mammana" userId="cf1dd3dd1ea982ce" providerId="LiveId" clId="{583EE809-1A36-4B90-AF7F-C07BA728FF00}" dt="2025-03-06T17:26:37.345" v="4434" actId="26606"/>
          <ac:spMkLst>
            <pc:docMk/>
            <pc:sldMk cId="4099737888" sldId="261"/>
            <ac:spMk id="17" creationId="{5D6C15A0-C087-4593-8414-2B4EC1CDC3DE}"/>
          </ac:spMkLst>
        </pc:spChg>
        <pc:spChg chg="add">
          <ac:chgData name="Dario Mammana" userId="cf1dd3dd1ea982ce" providerId="LiveId" clId="{583EE809-1A36-4B90-AF7F-C07BA728FF00}" dt="2025-03-06T17:26:37.345" v="4435" actId="26606"/>
          <ac:spMkLst>
            <pc:docMk/>
            <pc:sldMk cId="4099737888" sldId="261"/>
            <ac:spMk id="19" creationId="{100EDD19-6802-4EC3-95CE-CFFAB042CFD6}"/>
          </ac:spMkLst>
        </pc:spChg>
        <pc:spChg chg="add">
          <ac:chgData name="Dario Mammana" userId="cf1dd3dd1ea982ce" providerId="LiveId" clId="{583EE809-1A36-4B90-AF7F-C07BA728FF00}" dt="2025-03-06T17:26:37.345" v="4435" actId="26606"/>
          <ac:spMkLst>
            <pc:docMk/>
            <pc:sldMk cId="4099737888" sldId="261"/>
            <ac:spMk id="20" creationId="{DB17E863-922E-4C26-BD64-E8FD41D28661}"/>
          </ac:spMkLst>
        </pc:spChg>
      </pc:sldChg>
      <pc:sldChg chg="addSp delSp modSp new mod setBg">
        <pc:chgData name="Dario Mammana" userId="cf1dd3dd1ea982ce" providerId="LiveId" clId="{583EE809-1A36-4B90-AF7F-C07BA728FF00}" dt="2025-03-06T22:56:30.351" v="4496" actId="20577"/>
        <pc:sldMkLst>
          <pc:docMk/>
          <pc:sldMk cId="3017280445" sldId="262"/>
        </pc:sldMkLst>
        <pc:spChg chg="mod">
          <ac:chgData name="Dario Mammana" userId="cf1dd3dd1ea982ce" providerId="LiveId" clId="{583EE809-1A36-4B90-AF7F-C07BA728FF00}" dt="2025-03-06T17:24:35.337" v="4325" actId="2711"/>
          <ac:spMkLst>
            <pc:docMk/>
            <pc:sldMk cId="3017280445" sldId="262"/>
            <ac:spMk id="2" creationId="{8B2F1AEE-3339-D06D-E4DC-B1FA35307CC3}"/>
          </ac:spMkLst>
        </pc:spChg>
        <pc:spChg chg="mod">
          <ac:chgData name="Dario Mammana" userId="cf1dd3dd1ea982ce" providerId="LiveId" clId="{583EE809-1A36-4B90-AF7F-C07BA728FF00}" dt="2025-03-06T22:56:30.351" v="4496" actId="20577"/>
          <ac:spMkLst>
            <pc:docMk/>
            <pc:sldMk cId="3017280445" sldId="262"/>
            <ac:spMk id="3" creationId="{F8D6B36F-C2A0-3527-1BD9-A22635AF6296}"/>
          </ac:spMkLst>
        </pc:spChg>
        <pc:spChg chg="add del">
          <ac:chgData name="Dario Mammana" userId="cf1dd3dd1ea982ce" providerId="LiveId" clId="{583EE809-1A36-4B90-AF7F-C07BA728FF00}" dt="2025-03-06T17:24:22.499" v="4322" actId="26606"/>
          <ac:spMkLst>
            <pc:docMk/>
            <pc:sldMk cId="3017280445" sldId="262"/>
            <ac:spMk id="8" creationId="{100EDD19-6802-4EC3-95CE-CFFAB042CFD6}"/>
          </ac:spMkLst>
        </pc:spChg>
        <pc:spChg chg="add del">
          <ac:chgData name="Dario Mammana" userId="cf1dd3dd1ea982ce" providerId="LiveId" clId="{583EE809-1A36-4B90-AF7F-C07BA728FF00}" dt="2025-03-06T17:24:22.499" v="4322" actId="26606"/>
          <ac:spMkLst>
            <pc:docMk/>
            <pc:sldMk cId="3017280445" sldId="262"/>
            <ac:spMk id="10" creationId="{DB17E863-922E-4C26-BD64-E8FD41D28661}"/>
          </ac:spMkLst>
        </pc:spChg>
        <pc:spChg chg="add">
          <ac:chgData name="Dario Mammana" userId="cf1dd3dd1ea982ce" providerId="LiveId" clId="{583EE809-1A36-4B90-AF7F-C07BA728FF00}" dt="2025-03-06T17:24:22.514" v="4323" actId="26606"/>
          <ac:spMkLst>
            <pc:docMk/>
            <pc:sldMk cId="3017280445" sldId="262"/>
            <ac:spMk id="12" creationId="{777A147A-9ED8-46B4-8660-1B3C2AA880B5}"/>
          </ac:spMkLst>
        </pc:spChg>
        <pc:spChg chg="add">
          <ac:chgData name="Dario Mammana" userId="cf1dd3dd1ea982ce" providerId="LiveId" clId="{583EE809-1A36-4B90-AF7F-C07BA728FF00}" dt="2025-03-06T17:24:22.514" v="4323" actId="26606"/>
          <ac:spMkLst>
            <pc:docMk/>
            <pc:sldMk cId="3017280445" sldId="262"/>
            <ac:spMk id="13" creationId="{5D6C15A0-C087-4593-8414-2B4EC1CDC3DE}"/>
          </ac:spMkLst>
        </pc:spChg>
      </pc:sldChg>
      <pc:sldChg chg="addSp delSp modSp new mod setBg addAnim">
        <pc:chgData name="Dario Mammana" userId="cf1dd3dd1ea982ce" providerId="LiveId" clId="{583EE809-1A36-4B90-AF7F-C07BA728FF00}" dt="2025-03-06T17:27:16.886" v="4471" actId="2711"/>
        <pc:sldMkLst>
          <pc:docMk/>
          <pc:sldMk cId="1197401142" sldId="263"/>
        </pc:sldMkLst>
        <pc:spChg chg="mod">
          <ac:chgData name="Dario Mammana" userId="cf1dd3dd1ea982ce" providerId="LiveId" clId="{583EE809-1A36-4B90-AF7F-C07BA728FF00}" dt="2025-03-06T17:27:16.886" v="4471" actId="2711"/>
          <ac:spMkLst>
            <pc:docMk/>
            <pc:sldMk cId="1197401142" sldId="263"/>
            <ac:spMk id="2" creationId="{7BDC65D8-48F5-FED4-6E5A-771890793EA6}"/>
          </ac:spMkLst>
        </pc:spChg>
        <pc:spChg chg="del">
          <ac:chgData name="Dario Mammana" userId="cf1dd3dd1ea982ce" providerId="LiveId" clId="{583EE809-1A36-4B90-AF7F-C07BA728FF00}" dt="2025-03-06T17:27:04.036" v="4468" actId="478"/>
          <ac:spMkLst>
            <pc:docMk/>
            <pc:sldMk cId="1197401142" sldId="263"/>
            <ac:spMk id="3" creationId="{3886DFAD-1671-D473-1FC6-903E0C43B7D5}"/>
          </ac:spMkLst>
        </pc:spChg>
        <pc:spChg chg="add">
          <ac:chgData name="Dario Mammana" userId="cf1dd3dd1ea982ce" providerId="LiveId" clId="{583EE809-1A36-4B90-AF7F-C07BA728FF00}" dt="2025-03-06T17:27:06.565" v="4469" actId="26606"/>
          <ac:spMkLst>
            <pc:docMk/>
            <pc:sldMk cId="1197401142" sldId="263"/>
            <ac:spMk id="7" creationId="{943CAA20-3569-4189-9E48-239A229A86CA}"/>
          </ac:spMkLst>
        </pc:spChg>
        <pc:spChg chg="add">
          <ac:chgData name="Dario Mammana" userId="cf1dd3dd1ea982ce" providerId="LiveId" clId="{583EE809-1A36-4B90-AF7F-C07BA728FF00}" dt="2025-03-06T17:27:06.565" v="4469" actId="26606"/>
          <ac:spMkLst>
            <pc:docMk/>
            <pc:sldMk cId="1197401142" sldId="263"/>
            <ac:spMk id="9" creationId="{DA542B6D-E775-4832-91DC-2D20F857813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9733D-B027-5353-9326-3498AF7E7B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421EA6-89E5-CC06-351D-BEB55E877E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A2F2A-C860-5E82-3C6C-06F30D44B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EBB1-D58D-485D-956D-BA7C3918D4D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32249-C22B-2BE4-5802-F7D4EE649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15CF36-F8A0-C5A1-0994-F51823A05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E7FD-86AC-466E-A0FE-F9516201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356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0D6E3-89A3-9CE0-23CC-9EE3460C0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6C2ED2-7485-B5A1-9035-455246CB43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ED16A-875C-9102-96B3-04E588F92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EBB1-D58D-485D-956D-BA7C3918D4D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90A4BA-24EA-A93B-CD70-CDA3A5373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ED529-5629-7D38-4DC9-31CD7B0DE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E7FD-86AC-466E-A0FE-F9516201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311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355978-3705-C6B2-0FB7-988C86242D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41EE53-BDA5-3DDD-7538-3F5E5127E5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E3771C-C2FA-DB5A-6222-28E5C749C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EBB1-D58D-485D-956D-BA7C3918D4D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85DE9-FD95-C696-75A3-448CF4D29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F21F4-8F98-6B92-2E43-C360383D1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E7FD-86AC-466E-A0FE-F9516201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085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A009A-41EB-5C6E-0810-460D37E2C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026D4-D3F3-3B76-D33B-0568F341E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69D655-E3BF-A946-84F7-9D14D1962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EBB1-D58D-485D-956D-BA7C3918D4D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58907-5910-D19E-B03D-6520246EB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E79A9-BE45-D5F8-0DF4-BC038760C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E7FD-86AC-466E-A0FE-F9516201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116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39CC1-435F-E84A-F624-97602B4B6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60B352-2113-B064-B863-96D5917EC8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9840E-EF27-82C0-C443-86B2821BB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EBB1-D58D-485D-956D-BA7C3918D4D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5E1886-C16E-65DD-0964-2519FE47D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116E3-5489-ACE0-2DD8-479D49A15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E7FD-86AC-466E-A0FE-F9516201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369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CDF55-2A61-ECA2-D2B4-F75E20DFD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E0B6E-DC13-2A41-3A43-514DF2EA50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26BDBB-35AA-ED11-3818-011D4A2162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C79669-D647-0EA1-0282-991B6226A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EBB1-D58D-485D-956D-BA7C3918D4D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482869-76C4-6430-4D02-D0BC94BE3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519CA9-4710-C899-45E2-9E636EC1D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E7FD-86AC-466E-A0FE-F9516201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093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71F76-ADC1-C48A-FB8A-472E6FC54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A35BA7-484D-FEF1-504D-BB04D3EB75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146E72-3505-52AA-B898-665B6486F6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2D2892-79E2-7AC5-86AE-1C1B1165AF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9E5DF5-2058-F542-F30E-C7EA2B717E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7E6534-1499-7A03-EB3B-88CE6CD7C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EBB1-D58D-485D-956D-BA7C3918D4D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87F416-9F76-97A0-845D-C19444D06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5D0E98-FEDC-5476-C38D-4075BB63E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E7FD-86AC-466E-A0FE-F9516201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47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D6803-E0C9-CA17-B0FD-5C074AC43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C8888C-CBA3-CD85-472A-2EF728387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EBB1-D58D-485D-956D-BA7C3918D4D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F829A8-9C3E-4EE9-5478-FA31D8AD7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83E190-E23D-98B4-8469-B17AC7201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E7FD-86AC-466E-A0FE-F9516201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875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A64940-B9A2-2307-4102-E73FB7432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EBB1-D58D-485D-956D-BA7C3918D4D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8758AC-0A10-BF0B-1D02-4E681C476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F78553-E5CB-EF70-6DDE-BDF5EA632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E7FD-86AC-466E-A0FE-F9516201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510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4E655-C288-A068-A078-450616DFD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0AEBA-DC94-D22A-E1B9-CF7DA6693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7560E-5376-1759-0237-276C014971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A45EF0-D258-CE12-AF3E-718539081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EBB1-D58D-485D-956D-BA7C3918D4D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5E2BCF-85D2-B6B6-DC53-F1E5D1CA2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F8CC1E-B075-7E46-E5AD-7E4A9B05C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E7FD-86AC-466E-A0FE-F9516201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540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7E9B6-E75F-F657-075D-41EA62C67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F69A6E-DFE0-C2EF-944F-673BDD3F07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6B861A-1967-61C2-DB2D-CB07DFBE03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84E992-EF72-4969-07C9-6CE9705E2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1EBB1-D58D-485D-956D-BA7C3918D4D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0CFB15-A4C5-A3DB-056A-967475EF1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067416-2214-A700-B5D8-96CB09EE7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DE7FD-86AC-466E-A0FE-F9516201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788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1CF877-C600-7F48-A27F-F0B141DB8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C1AED-CF40-CC25-6323-1D43EB1AF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9BD37-16E2-5122-3C83-21BD6E28DB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A1EBB1-D58D-485D-956D-BA7C3918D4D2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550F82-8D9B-5472-B3A2-2E5573158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12827-1CA5-038F-C074-A217E56A5F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3DE7FD-86AC-466E-A0FE-F95162019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908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8A94871E-96FC-4ADE-815B-41A636E34F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0C92EB-B79A-8582-A714-360EF674C2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320040"/>
            <a:ext cx="6692827" cy="3892669"/>
          </a:xfrm>
        </p:spPr>
        <p:txBody>
          <a:bodyPr>
            <a:normAutofit/>
          </a:bodyPr>
          <a:lstStyle/>
          <a:p>
            <a:pPr algn="l"/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Thomas Kuhn on measurement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7695FB-68C2-E0D0-0DC7-20B9BED3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631161"/>
            <a:ext cx="6692827" cy="1569486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Dario Mammana</a:t>
            </a:r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5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B31567-B769-584D-70FF-F10F50DF72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3874" y="320040"/>
            <a:ext cx="3962707" cy="598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130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86" name="Rectangle 1085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19EEBA-BBD1-4371-0DA6-ADDA6C20A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en-US" sz="5000">
                <a:latin typeface="Times New Roman" panose="02020603050405020304" pitchFamily="18" charset="0"/>
                <a:cs typeface="Times New Roman" panose="02020603050405020304" pitchFamily="18" charset="0"/>
              </a:rPr>
              <a:t>Thomas Kuhn</a:t>
            </a:r>
            <a:br>
              <a:rPr lang="en-US" sz="50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000">
                <a:latin typeface="Times New Roman" panose="02020603050405020304" pitchFamily="18" charset="0"/>
                <a:cs typeface="Times New Roman" panose="02020603050405020304" pitchFamily="18" charset="0"/>
              </a:rPr>
              <a:t>1922-1996</a:t>
            </a:r>
          </a:p>
        </p:txBody>
      </p:sp>
      <p:sp>
        <p:nvSpPr>
          <p:cNvPr id="1087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D5796-B3BD-B6DB-59A8-9F32B5DBE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Raised in New York City.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Completed his PhD degree in physics at Harvard.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Grew interests towards history and philosophy of science and moved to the university of California, Berkely.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Published</a:t>
            </a:r>
            <a:r>
              <a:rPr 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 “The Structure of Scientific Revolutions” 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in 1962.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Joined other prestigious universities. (Princeton and MIT)</a:t>
            </a:r>
          </a:p>
        </p:txBody>
      </p:sp>
      <p:pic>
        <p:nvPicPr>
          <p:cNvPr id="7" name="Picture 6" descr="Thomas Kuhn, Paradigm Shifts, and Academic Rifts - 1000-Word Philosophy: An  Introductory Anthology">
            <a:extLst>
              <a:ext uri="{FF2B5EF4-FFF2-40B4-BE49-F238E27FC236}">
                <a16:creationId xmlns:a16="http://schemas.microsoft.com/office/drawing/2014/main" id="{81F2FB86-E4E5-AB6B-B399-B2576E521C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6" t="1" r="46820" b="1"/>
          <a:stretch/>
        </p:blipFill>
        <p:spPr bwMode="auto">
          <a:xfrm>
            <a:off x="6887484" y="640080"/>
            <a:ext cx="3882095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9203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71BC13-F446-BBD4-D656-9AB209F0A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Paradigms</a:t>
            </a:r>
          </a:p>
        </p:txBody>
      </p:sp>
      <p:sp>
        <p:nvSpPr>
          <p:cNvPr id="3081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E27F3-ED4A-36B9-7BAC-7D4D6AAB5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“Accepted examples of actual scientific practice – examples which include law, theory, application, and instrumentation together – that provide models from which spring particular coherent traditions of scientific research.”</a:t>
            </a:r>
          </a:p>
          <a:p>
            <a:pPr marL="0" indent="0">
              <a:buNone/>
            </a:pP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Ptolemaic or Copernican astronomy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Aristotelian or Newtonian dynamics</a:t>
            </a:r>
          </a:p>
        </p:txBody>
      </p:sp>
      <p:pic>
        <p:nvPicPr>
          <p:cNvPr id="3074" name="Picture 2" descr="Ptolemy Vs Copernicus Vs Kepler — LATTICE FUND">
            <a:extLst>
              <a:ext uri="{FF2B5EF4-FFF2-40B4-BE49-F238E27FC236}">
                <a16:creationId xmlns:a16="http://schemas.microsoft.com/office/drawing/2014/main" id="{84D2A043-3A39-4881-4835-A061149AFF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9048" y="1375064"/>
            <a:ext cx="5458968" cy="4107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0046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A8EB71-13FC-3720-3846-A651E68AE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scientific revolutions</a:t>
            </a:r>
          </a:p>
        </p:txBody>
      </p:sp>
      <p:sp>
        <p:nvSpPr>
          <p:cNvPr id="4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AD399-01A9-716E-2D07-F92288625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Scientific progress occurs in different steps: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Normal science, 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Extremely productive within the boundaries of the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paradigm.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Scientists enlarge the central paradigm by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puzzle solving.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Eventually reaches a crisis because of the accumulation of anomalous results.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Scientific revolution or paradigm shift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new paradigm can confirm the previous discoveries while explaining the exceptions.</a:t>
            </a:r>
          </a:p>
        </p:txBody>
      </p:sp>
      <p:pic>
        <p:nvPicPr>
          <p:cNvPr id="6" name="Picture 2" descr="undefined">
            <a:extLst>
              <a:ext uri="{FF2B5EF4-FFF2-40B4-BE49-F238E27FC236}">
                <a16:creationId xmlns:a16="http://schemas.microsoft.com/office/drawing/2014/main" id="{5877767A-A536-9DBE-0064-A8EA919612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41" r="-2" b="23257"/>
          <a:stretch/>
        </p:blipFill>
        <p:spPr bwMode="auto">
          <a:xfrm>
            <a:off x="7980458" y="208264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rrow: Down 6">
            <a:extLst>
              <a:ext uri="{FF2B5EF4-FFF2-40B4-BE49-F238E27FC236}">
                <a16:creationId xmlns:a16="http://schemas.microsoft.com/office/drawing/2014/main" id="{A7A0480F-1F20-28BB-7016-6BA631294103}"/>
              </a:ext>
            </a:extLst>
          </p:cNvPr>
          <p:cNvSpPr/>
          <p:nvPr/>
        </p:nvSpPr>
        <p:spPr>
          <a:xfrm>
            <a:off x="423499" y="3300508"/>
            <a:ext cx="484632" cy="978408"/>
          </a:xfrm>
          <a:prstGeom prst="downArrow">
            <a:avLst/>
          </a:prstGeom>
          <a:solidFill>
            <a:srgbClr val="EE905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U-Turn 11">
            <a:extLst>
              <a:ext uri="{FF2B5EF4-FFF2-40B4-BE49-F238E27FC236}">
                <a16:creationId xmlns:a16="http://schemas.microsoft.com/office/drawing/2014/main" id="{943D90DA-EA48-CA06-A12F-A520B905F2EA}"/>
              </a:ext>
            </a:extLst>
          </p:cNvPr>
          <p:cNvSpPr/>
          <p:nvPr/>
        </p:nvSpPr>
        <p:spPr>
          <a:xfrm rot="16200000" flipV="1">
            <a:off x="5782730" y="3750564"/>
            <a:ext cx="3274060" cy="763524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4271"/>
              <a:gd name="adj5" fmla="val 75000"/>
            </a:avLst>
          </a:prstGeom>
          <a:solidFill>
            <a:srgbClr val="EE905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001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19" name="Rectangle 4118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21FA09-DEED-E747-3EAD-84BBCB778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en-US" sz="5400">
                <a:latin typeface="Times New Roman" panose="02020603050405020304" pitchFamily="18" charset="0"/>
                <a:cs typeface="Times New Roman" panose="02020603050405020304" pitchFamily="18" charset="0"/>
              </a:rPr>
              <a:t>Normal Science and puzzle solving</a:t>
            </a:r>
          </a:p>
        </p:txBody>
      </p:sp>
      <p:sp>
        <p:nvSpPr>
          <p:cNvPr id="4120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2145B-E40A-828D-0807-385F1BA87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706624"/>
            <a:ext cx="6894576" cy="3483864"/>
          </a:xfrm>
        </p:spPr>
        <p:txBody>
          <a:bodyPr>
            <a:normAutofit/>
          </a:bodyPr>
          <a:lstStyle/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Accumulation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knowledge and discoveries achieved adhering to a paradigm.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paradigm dictates the rules like in a puzzle.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</a:p>
          <a:p>
            <a:pPr marL="457200" lvl="1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Ian Hacking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“Granary of Science”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Highly criticized by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Karl Popper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not respecting the falsifiability criterion.</a:t>
            </a:r>
          </a:p>
        </p:txBody>
      </p:sp>
      <p:pic>
        <p:nvPicPr>
          <p:cNvPr id="4102" name="Picture 6" descr="Karl Popper – Wikipedia">
            <a:extLst>
              <a:ext uri="{FF2B5EF4-FFF2-40B4-BE49-F238E27FC236}">
                <a16:creationId xmlns:a16="http://schemas.microsoft.com/office/drawing/2014/main" id="{B226CEFC-97F2-FC54-FF76-1B09454BDC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24116" y="2924415"/>
            <a:ext cx="2675375" cy="3429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Thomas Kuhn: The Paradigm of Normal Science ⇒ Kirno Sohochari | by Kirno  Sohochari | Medium">
            <a:extLst>
              <a:ext uri="{FF2B5EF4-FFF2-40B4-BE49-F238E27FC236}">
                <a16:creationId xmlns:a16="http://schemas.microsoft.com/office/drawing/2014/main" id="{88E3A737-69B0-69E3-05EB-3F7BF705A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93154" y="503616"/>
            <a:ext cx="4186344" cy="2166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0767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5D74C9-7B7D-61CF-681F-AEA5A4E77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role of measurement</a:t>
            </a:r>
          </a:p>
        </p:txBody>
      </p:sp>
      <p:sp>
        <p:nvSpPr>
          <p:cNvPr id="2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C34B8-7273-3FDD-2169-26DFA4BED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may not be the central player in scientific breakthroughs.</a:t>
            </a:r>
          </a:p>
          <a:p>
            <a:pPr marL="457200" lvl="1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Darwin’s discoveries were developed without heavy reliance on numbers.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Single theories and paradigms can determine what is relevant.</a:t>
            </a:r>
          </a:p>
          <a:p>
            <a:pPr marL="457200" lvl="1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temperature and pressure after thermodynamics or mass and acceleration after Newton.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can detect anomalies, but the theories causes the paradigm shift.</a:t>
            </a:r>
          </a:p>
          <a:p>
            <a:pPr marL="457200" lvl="1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Einstein relativity theory developed after many precise calculations of Mercury’s orbit.</a:t>
            </a:r>
          </a:p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alone cannot cause paradigm shifts.</a:t>
            </a:r>
          </a:p>
        </p:txBody>
      </p:sp>
    </p:spTree>
    <p:extLst>
      <p:ext uri="{BB962C8B-B14F-4D97-AF65-F5344CB8AC3E}">
        <p14:creationId xmlns:p14="http://schemas.microsoft.com/office/powerpoint/2010/main" val="4099737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2F1AEE-3339-D06D-E4DC-B1FA35307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 Questions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6B36F-C2A0-3527-1BD9-A22635AF6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it possible to identify some paradigms in statistics?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statistics follow the same reoccurring path described by Kuhn for physical sciences?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the era of big data cause a paradigm shift in the world of statistics?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measurement play the same role in social science and physical science?</a:t>
            </a:r>
          </a:p>
        </p:txBody>
      </p:sp>
    </p:spTree>
    <p:extLst>
      <p:ext uri="{BB962C8B-B14F-4D97-AF65-F5344CB8AC3E}">
        <p14:creationId xmlns:p14="http://schemas.microsoft.com/office/powerpoint/2010/main" val="3017280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DC65D8-48F5-FED4-6E5A-771890793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1381"/>
            <a:ext cx="10512552" cy="40665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your attention</a:t>
            </a:r>
          </a:p>
        </p:txBody>
      </p:sp>
      <p:sp>
        <p:nvSpPr>
          <p:cNvPr id="9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01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365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Times New Roman</vt:lpstr>
      <vt:lpstr>Office Theme</vt:lpstr>
      <vt:lpstr>Thomas Kuhn on measurement</vt:lpstr>
      <vt:lpstr>Thomas Kuhn 1922-1996</vt:lpstr>
      <vt:lpstr>Paradigms</vt:lpstr>
      <vt:lpstr>The structure of scientific revolutions</vt:lpstr>
      <vt:lpstr>Normal Science and puzzle solving</vt:lpstr>
      <vt:lpstr>The role of measurement</vt:lpstr>
      <vt:lpstr>Open Questions</vt:lpstr>
      <vt:lpstr>Thank you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Dario Mammana</dc:creator>
  <cp:lastModifiedBy>Dario Mammana</cp:lastModifiedBy>
  <cp:revision>2</cp:revision>
  <dcterms:created xsi:type="dcterms:W3CDTF">2025-03-05T08:21:21Z</dcterms:created>
  <dcterms:modified xsi:type="dcterms:W3CDTF">2025-03-10T13:43:55Z</dcterms:modified>
</cp:coreProperties>
</file>