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59D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6"/>
    <p:restoredTop sz="94690"/>
  </p:normalViewPr>
  <p:slideViewPr>
    <p:cSldViewPr snapToGrid="0" snapToObjects="1">
      <p:cViewPr varScale="1">
        <p:scale>
          <a:sx n="109" d="100"/>
          <a:sy n="109" d="100"/>
        </p:scale>
        <p:origin x="18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30F1F-9D51-8442-B33A-19F526595625}" type="datetimeFigureOut">
              <a:rPr lang="en-US" smtClean="0"/>
              <a:t>2/7/25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5EC34-B105-1645-B15A-02F8AA76D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13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19A492-EA9D-4826-8676-6FB5F54CCEE9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44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1064-BCDD-814B-A79E-380FD32D6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B8BA68-4564-4041-9359-FD3CD209E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86436-9092-8546-9FB0-707A457FB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9475-BE79-324B-9EAE-2ED966BB5619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8BB24-2DA7-6E45-B620-E231F938F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4B106-FA77-F749-89E2-F29462308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528A-12F7-BA41-9C5D-AECB75E47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23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40FED-B65D-C84A-B8C7-4BB73549C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F12533-BB1B-6E4A-B8C2-9EA3B92D8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1EEF7-D81B-5B4B-A62D-06BA4A19B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9475-BE79-324B-9EAE-2ED966BB5619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3196C-E9F6-2D45-BFBE-B52528923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CD8F4-3DF7-2640-ADC2-4B99A0234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528A-12F7-BA41-9C5D-AECB75E47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4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29A01D-D93A-7742-859A-A02B2AA0D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6A7C9A-D959-1F42-8C8E-4A088A0A6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A9DC7-9190-4A49-B7BB-EE2165F1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9475-BE79-324B-9EAE-2ED966BB5619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73849-7166-0A41-81BB-5C29455A2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DB7B3-FD8B-564B-B1CD-CCFF1884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528A-12F7-BA41-9C5D-AECB75E47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4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156AE-3889-C041-A5B4-E7801C2D9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EB6F1-2D52-004D-98CA-DF43B8151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AA67E-6538-EE4C-8066-F99CF2AA4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9475-BE79-324B-9EAE-2ED966BB5619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A8B63-1EC6-324C-A089-33FB2E2B8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1FF3B-8EB2-DC4C-A620-40A8D4F16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528A-12F7-BA41-9C5D-AECB75E47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AF072-8677-AC44-9EE1-9AE735FB2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C4B33-95AA-9242-A731-7E766226B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44CE7-2874-B442-9DFB-6E6C7E37F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9475-BE79-324B-9EAE-2ED966BB5619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F034B-8D88-A541-860B-5F2E38B0E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98C58-EBFC-F24F-B87B-AEB8E73AD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528A-12F7-BA41-9C5D-AECB75E47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6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FD7CC-263E-4145-8F2C-7CC225030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0CBC3-5DDD-184E-9F7B-760C008783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8C1FC-C333-1A4E-9046-B271CC191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204D1-3661-4240-B978-873C30D9A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9475-BE79-324B-9EAE-2ED966BB5619}" type="datetimeFigureOut">
              <a:rPr lang="en-US" smtClean="0"/>
              <a:t>2/7/25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8BF0E-6B20-084A-8AD2-41A1E0C89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94A03-E062-814F-948E-ED58CB6C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528A-12F7-BA41-9C5D-AECB75E47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51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2207F-1606-BA47-969C-6F9FC1CF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24EE2-2587-534B-9888-5094CD4AF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7EE12F-2DD6-954E-8033-D299E17D5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7F249C-D6B6-0B40-8CD2-D731CB033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16DD73-6FCE-C841-A710-36F913C55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E13988-3F00-8E42-8D40-CCC9FB3E0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9475-BE79-324B-9EAE-2ED966BB5619}" type="datetimeFigureOut">
              <a:rPr lang="en-US" smtClean="0"/>
              <a:t>2/7/25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451485-4982-F947-AD5F-770ED59C1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DEF751-0DD2-FB4E-809C-6D81A61DC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528A-12F7-BA41-9C5D-AECB75E47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99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0C678-EEB7-E64F-8819-2AB7D0D2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596710-2292-7647-ABB3-26D1B8843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9475-BE79-324B-9EAE-2ED966BB5619}" type="datetimeFigureOut">
              <a:rPr lang="en-US" smtClean="0"/>
              <a:t>2/7/25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14A17B-57AF-4049-A69C-7ABBC051B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994874-231B-084C-B896-985328437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528A-12F7-BA41-9C5D-AECB75E47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3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C83A6-6A4E-E04B-833A-F557E620F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9475-BE79-324B-9EAE-2ED966BB5619}" type="datetimeFigureOut">
              <a:rPr lang="en-US" smtClean="0"/>
              <a:t>2/7/25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A9F314-7C04-2043-91D9-C00F0BE74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73105-54AA-7948-ABA8-3D607C02D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528A-12F7-BA41-9C5D-AECB75E47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3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72C2A-5D26-5740-B24F-0856DF489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62CBE-4096-2049-96B6-C237FD722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545B58-6FC1-1C49-88F8-5D0DDB68A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E9398-70B6-4745-923F-F3C2C6770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9475-BE79-324B-9EAE-2ED966BB5619}" type="datetimeFigureOut">
              <a:rPr lang="en-US" smtClean="0"/>
              <a:t>2/7/25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8925C-1D86-0844-8647-DF729BE90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1FC368-C10A-E24E-8837-D5EA1594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528A-12F7-BA41-9C5D-AECB75E47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96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E1EA5-7452-EB40-B557-C8E8FA924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66948B-D4A4-6D49-9133-03FAA4F42D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AB263-1CC7-8B4F-819A-60D3005A5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7FBC4-6DF5-344E-91AB-9A7FF1A7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9475-BE79-324B-9EAE-2ED966BB5619}" type="datetimeFigureOut">
              <a:rPr lang="en-US" smtClean="0"/>
              <a:t>2/7/25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A36B0-2A58-B744-A378-B5B252B46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245E2-4319-004B-B28E-58CE02CA9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528A-12F7-BA41-9C5D-AECB75E47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4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FA3C68-FBF0-C54D-B6B5-9451E9D56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9E422-39E1-9C41-9D43-D6A10E6DC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2F312-9613-F241-BF12-77ED671BCC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D9475-BE79-324B-9EAE-2ED966BB5619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9B295-D7B9-DC49-BF87-3B1CB23B1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983A3-131A-A64D-A67D-6C2E5A761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1528A-12F7-BA41-9C5D-AECB75E47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0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"/>
            <a:ext cx="121920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itle 1"/>
          <p:cNvSpPr txBox="1">
            <a:spLocks/>
          </p:cNvSpPr>
          <p:nvPr/>
        </p:nvSpPr>
        <p:spPr bwMode="auto">
          <a:xfrm>
            <a:off x="241300" y="274638"/>
            <a:ext cx="116967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31859C"/>
                </a:solidFill>
                <a:latin typeface="Avenir Book" charset="0"/>
                <a:ea typeface="Avenir Book" charset="0"/>
                <a:cs typeface="Avenir Book" charset="0"/>
              </a:rPr>
              <a:t>Styles of scientific reasoning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A91082-7550-B04E-BDC0-C7352A604B69}"/>
              </a:ext>
            </a:extLst>
          </p:cNvPr>
          <p:cNvSpPr/>
          <p:nvPr/>
        </p:nvSpPr>
        <p:spPr>
          <a:xfrm>
            <a:off x="778119" y="1787406"/>
            <a:ext cx="1063576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>
                <a:latin typeface="Avenir Book" panose="02000503020000020003" pitchFamily="2" charset="0"/>
                <a:ea typeface="Times New Roman" panose="02020603050405020304" pitchFamily="18" charset="0"/>
              </a:rPr>
              <a:t>Simple postulation</a:t>
            </a:r>
            <a:r>
              <a:rPr lang="en-US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. Mathematical sciences on the proof model of Euclid.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>
                <a:latin typeface="Avenir Book" panose="02000503020000020003" pitchFamily="2" charset="0"/>
                <a:ea typeface="Times New Roman" panose="02020603050405020304" pitchFamily="18" charset="0"/>
              </a:rPr>
              <a:t>Experiment</a:t>
            </a:r>
            <a:r>
              <a:rPr lang="en-US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. Observation and measurement.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>
                <a:latin typeface="Avenir Book" panose="02000503020000020003" pitchFamily="2" charset="0"/>
                <a:ea typeface="Times New Roman" panose="02020603050405020304" pitchFamily="18" charset="0"/>
              </a:rPr>
              <a:t>Hypothetical models</a:t>
            </a:r>
            <a:r>
              <a:rPr lang="en-US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. The style of the “theorist”: provide law-like accounts of natural processes.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>
                <a:latin typeface="Avenir Book" panose="02000503020000020003" pitchFamily="2" charset="0"/>
                <a:ea typeface="Times New Roman" panose="02020603050405020304" pitchFamily="18" charset="0"/>
              </a:rPr>
              <a:t>Taxonomy</a:t>
            </a:r>
            <a:r>
              <a:rPr lang="en-US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. How is the world ordered spatially?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009193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Statistics. </a:t>
            </a:r>
            <a:r>
              <a:rPr lang="en-US" sz="2400" dirty="0">
                <a:solidFill>
                  <a:srgbClr val="009193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9193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dentify and test regularities in large populations which cannot be understood through study of the individual members.</a:t>
            </a:r>
            <a:endParaRPr lang="en-US" sz="2400" b="1" dirty="0">
              <a:solidFill>
                <a:srgbClr val="009193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>
                <a:latin typeface="Avenir Book" panose="02000503020000020003" pitchFamily="2" charset="0"/>
                <a:ea typeface="Times New Roman" panose="02020603050405020304" pitchFamily="18" charset="0"/>
              </a:rPr>
              <a:t>Natural history</a:t>
            </a:r>
            <a:r>
              <a:rPr lang="en-US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. How is the world ordered temporally?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>
                <a:latin typeface="Avenir Book" panose="02000503020000020003" pitchFamily="2" charset="0"/>
                <a:ea typeface="Times New Roman" panose="02020603050405020304" pitchFamily="18" charset="0"/>
              </a:rPr>
              <a:t>Technoscience</a:t>
            </a:r>
            <a:r>
              <a:rPr lang="en-US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. Not a mixture, but a compound: complex systems dependent on the interaction of science, industry, and the state.</a:t>
            </a:r>
            <a:endParaRPr lang="en-US" sz="2400" dirty="0">
              <a:effectLst/>
              <a:latin typeface="Avenir Book" panose="02000503020000020003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784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8464</TotalTime>
  <Words>104</Words>
  <Application>Microsoft Macintosh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Avenir Book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Hall</dc:creator>
  <cp:lastModifiedBy>Karl Hall</cp:lastModifiedBy>
  <cp:revision>33</cp:revision>
  <dcterms:created xsi:type="dcterms:W3CDTF">2018-07-31T17:57:54Z</dcterms:created>
  <dcterms:modified xsi:type="dcterms:W3CDTF">2025-02-07T22:20:58Z</dcterms:modified>
</cp:coreProperties>
</file>