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butus Slab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butus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038e64e0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038e64e0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038e64e0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038e64e0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038e64e0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038e64e0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038e64e0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038e64e0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038e64e0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038e64e0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038e64e0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038e64e0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Tuva Johansson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4280">
                <a:latin typeface="Arbutus Slab"/>
                <a:ea typeface="Arbutus Slab"/>
                <a:cs typeface="Arbutus Slab"/>
                <a:sym typeface="Arbutus Slab"/>
              </a:rPr>
              <a:t>Exploring the Parallels: </a:t>
            </a:r>
            <a:endParaRPr sz="4280"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4280">
                <a:latin typeface="Arbutus Slab"/>
                <a:ea typeface="Arbutus Slab"/>
                <a:cs typeface="Arbutus Slab"/>
                <a:sym typeface="Arbutus Slab"/>
              </a:rPr>
              <a:t>The Black-Scholes Equation &amp; Natural History</a:t>
            </a:r>
            <a:endParaRPr sz="4280">
              <a:latin typeface="Arbutus Slab"/>
              <a:ea typeface="Arbutus Slab"/>
              <a:cs typeface="Arbutus Slab"/>
              <a:sym typeface="Arbutus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Introduction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Literature: </a:t>
            </a:r>
            <a:r>
              <a:rPr i="1"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An Equation and Its Worlds: Bricolage, Exemplars, Disunity, and Performativity in Financial Economics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 by Donald MacKenzie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Black-Scholes: Option pricing 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equation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Fundamental in modern financial economics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Noble prize 1997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700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What is an option? </a:t>
            </a:r>
            <a:endParaRPr sz="1700"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700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“A contract that gives the right, but not obligation, to buy ('call' or sell ('put') an asset at a given price (the 'strike price') on, or up to, a given future date (the 'expiration').” - Donald MacKenzie</a:t>
            </a:r>
            <a:endParaRPr sz="1700"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Key themes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Bricolage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Exemplary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 Solutions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Economic 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Orthodoxy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 and Disunity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Performativity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6314" t="0"/>
          <a:stretch/>
        </p:blipFill>
        <p:spPr>
          <a:xfrm>
            <a:off x="6974050" y="3153675"/>
            <a:ext cx="2091324" cy="19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Bricolage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The development of Black-Scholes equation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No predetermined rules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Existing mathematical and theoretical tools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Creative 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tinkering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Usually used in scientific practice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Natural history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Piece together knowledge from various observations, specimens and theories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Charles Darwin: Geology, Biology, and Economics (Malthusian principles)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butus Slab"/>
              <a:buChar char="○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Theory of Evolution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475" y="112300"/>
            <a:ext cx="3158226" cy="21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Exemplary Solutions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Capital Asset Pricing Model, CAPM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butus Slab"/>
              <a:buChar char="○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Stock Pricing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Fischer Black and Myron Scholes wanted to solve option pricing problems similar to CAPM - Existing Solutions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Different approach to the traditional view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Natural history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Existing theories to guide new theories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Darwin’s theory of evolution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butus Slab"/>
              <a:buChar char="○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Foundations to theories of biology and genetics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8709" t="0"/>
          <a:stretch/>
        </p:blipFill>
        <p:spPr>
          <a:xfrm>
            <a:off x="5685250" y="2639125"/>
            <a:ext cx="3323976" cy="23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Economic Orthodoxy and Disunity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Orthodox economics: Black, Scholes, Merton etc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Non-unitary nature of economic orthodoxy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Approaches and understandings varied significantly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Diversity = Strength of Black-Scholes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Nature and natural history has 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similar</a:t>
            </a: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 diversity of approaches and theories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Diversity enriches the field both in financial economics and nature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→ More robust and comprehensive understanding of the natural world​​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452" y="101075"/>
            <a:ext cx="2495250" cy="220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Performativity and Influence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Theory of Black-Scholes is performative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butus Slab"/>
              <a:buChar char="○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Not only describe financial markets, it influence and changed it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butus Slab"/>
              <a:buChar char="○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More applicable and true 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Natural history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Natural history does not change nature directly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However, the understanding and dissemination of natural history knowledge influence how we interact with nature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→ Affects what parts of the natural world we study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rbutus Slab"/>
                <a:ea typeface="Arbutus Slab"/>
                <a:cs typeface="Arbutus Slab"/>
                <a:sym typeface="Arbutus Slab"/>
              </a:rPr>
              <a:t>Conclusion</a:t>
            </a:r>
            <a:endParaRPr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Methodologies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Intellectual diversity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butus Slab"/>
              <a:buChar char="●"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Impact of Theories in financial economics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Black-Scholes shows the universality of scientific methods and its impacts across fields</a:t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