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05" r:id="rId5"/>
    <p:sldId id="296" r:id="rId6"/>
    <p:sldId id="321" r:id="rId7"/>
    <p:sldId id="308" r:id="rId8"/>
    <p:sldId id="322" r:id="rId9"/>
    <p:sldId id="318" r:id="rId10"/>
    <p:sldId id="324" r:id="rId11"/>
    <p:sldId id="325" r:id="rId12"/>
    <p:sldId id="326" r:id="rId13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A75B7-CD3F-4F44-8E18-CBA093116957}" v="47" dt="2023-11-21T15:01:48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8" autoAdjust="0"/>
    <p:restoredTop sz="94061" autoAdjust="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hel Peterlini" userId="81fee853762cf57b" providerId="LiveId" clId="{2A2A75B7-CD3F-4F44-8E18-CBA093116957}"/>
    <pc:docChg chg="undo custSel addSld delSld modSld sldOrd">
      <pc:chgData name="Rahel Peterlini" userId="81fee853762cf57b" providerId="LiveId" clId="{2A2A75B7-CD3F-4F44-8E18-CBA093116957}" dt="2023-11-28T11:24:42.592" v="2451" actId="20577"/>
      <pc:docMkLst>
        <pc:docMk/>
      </pc:docMkLst>
      <pc:sldChg chg="addSp delSp modSp del mod">
        <pc:chgData name="Rahel Peterlini" userId="81fee853762cf57b" providerId="LiveId" clId="{2A2A75B7-CD3F-4F44-8E18-CBA093116957}" dt="2023-11-19T14:27:32.389" v="549" actId="47"/>
        <pc:sldMkLst>
          <pc:docMk/>
          <pc:sldMk cId="2985610029" sldId="294"/>
        </pc:sldMkLst>
        <pc:spChg chg="mod">
          <ac:chgData name="Rahel Peterlini" userId="81fee853762cf57b" providerId="LiveId" clId="{2A2A75B7-CD3F-4F44-8E18-CBA093116957}" dt="2023-11-19T14:16:56.287" v="427" actId="27636"/>
          <ac:spMkLst>
            <pc:docMk/>
            <pc:sldMk cId="2985610029" sldId="294"/>
            <ac:spMk id="2" creationId="{19256B7E-1633-44AB-8584-82DF5B726834}"/>
          </ac:spMkLst>
        </pc:spChg>
        <pc:spChg chg="del">
          <ac:chgData name="Rahel Peterlini" userId="81fee853762cf57b" providerId="LiveId" clId="{2A2A75B7-CD3F-4F44-8E18-CBA093116957}" dt="2023-11-19T14:14:14.725" v="335" actId="478"/>
          <ac:spMkLst>
            <pc:docMk/>
            <pc:sldMk cId="2985610029" sldId="294"/>
            <ac:spMk id="3" creationId="{EFB90AB4-D228-4548-B072-726498212362}"/>
          </ac:spMkLst>
        </pc:spChg>
        <pc:spChg chg="del mod">
          <ac:chgData name="Rahel Peterlini" userId="81fee853762cf57b" providerId="LiveId" clId="{2A2A75B7-CD3F-4F44-8E18-CBA093116957}" dt="2023-11-19T14:27:08.892" v="541"/>
          <ac:spMkLst>
            <pc:docMk/>
            <pc:sldMk cId="2985610029" sldId="294"/>
            <ac:spMk id="4" creationId="{950677C9-3E42-427F-93B8-526692906471}"/>
          </ac:spMkLst>
        </pc:spChg>
        <pc:spChg chg="del">
          <ac:chgData name="Rahel Peterlini" userId="81fee853762cf57b" providerId="LiveId" clId="{2A2A75B7-CD3F-4F44-8E18-CBA093116957}" dt="2023-11-19T14:14:09.984" v="333" actId="478"/>
          <ac:spMkLst>
            <pc:docMk/>
            <pc:sldMk cId="2985610029" sldId="294"/>
            <ac:spMk id="5" creationId="{BDB9D020-1E25-453D-83DF-1420ACD3968D}"/>
          </ac:spMkLst>
        </pc:spChg>
        <pc:spChg chg="del mod">
          <ac:chgData name="Rahel Peterlini" userId="81fee853762cf57b" providerId="LiveId" clId="{2A2A75B7-CD3F-4F44-8E18-CBA093116957}" dt="2023-11-19T14:14:07.811" v="332" actId="478"/>
          <ac:spMkLst>
            <pc:docMk/>
            <pc:sldMk cId="2985610029" sldId="294"/>
            <ac:spMk id="6" creationId="{F5018B6D-E395-49AD-92AD-AD69E3AB40C3}"/>
          </ac:spMkLst>
        </pc:spChg>
        <pc:spChg chg="add del mod">
          <ac:chgData name="Rahel Peterlini" userId="81fee853762cf57b" providerId="LiveId" clId="{2A2A75B7-CD3F-4F44-8E18-CBA093116957}" dt="2023-11-19T14:14:11.211" v="334" actId="478"/>
          <ac:spMkLst>
            <pc:docMk/>
            <pc:sldMk cId="2985610029" sldId="294"/>
            <ac:spMk id="13" creationId="{82EC47F3-FC8D-2D7D-B4A5-F3EADF3A9364}"/>
          </ac:spMkLst>
        </pc:spChg>
        <pc:spChg chg="add del mod">
          <ac:chgData name="Rahel Peterlini" userId="81fee853762cf57b" providerId="LiveId" clId="{2A2A75B7-CD3F-4F44-8E18-CBA093116957}" dt="2023-11-19T14:14:15.561" v="336" actId="478"/>
          <ac:spMkLst>
            <pc:docMk/>
            <pc:sldMk cId="2985610029" sldId="294"/>
            <ac:spMk id="15" creationId="{CAE22BB6-D029-067B-EFFC-563B3E2DBF76}"/>
          </ac:spMkLst>
        </pc:spChg>
        <pc:spChg chg="del mod">
          <ac:chgData name="Rahel Peterlini" userId="81fee853762cf57b" providerId="LiveId" clId="{2A2A75B7-CD3F-4F44-8E18-CBA093116957}" dt="2023-11-19T14:11:12.675" v="308" actId="478"/>
          <ac:spMkLst>
            <pc:docMk/>
            <pc:sldMk cId="2985610029" sldId="294"/>
            <ac:spMk id="26" creationId="{FAA80863-7DDD-E33E-7C2A-C806622CEF7D}"/>
          </ac:spMkLst>
        </pc:spChg>
        <pc:picChg chg="mod">
          <ac:chgData name="Rahel Peterlini" userId="81fee853762cf57b" providerId="LiveId" clId="{2A2A75B7-CD3F-4F44-8E18-CBA093116957}" dt="2023-11-19T14:11:21.599" v="311" actId="1076"/>
          <ac:picMkLst>
            <pc:docMk/>
            <pc:sldMk cId="2985610029" sldId="294"/>
            <ac:picMk id="10" creationId="{1CABBF9A-AC19-48D9-D218-D09928CE166D}"/>
          </ac:picMkLst>
        </pc:picChg>
        <pc:picChg chg="add del mod">
          <ac:chgData name="Rahel Peterlini" userId="81fee853762cf57b" providerId="LiveId" clId="{2A2A75B7-CD3F-4F44-8E18-CBA093116957}" dt="2023-11-19T14:27:07.787" v="540" actId="478"/>
          <ac:picMkLst>
            <pc:docMk/>
            <pc:sldMk cId="2985610029" sldId="294"/>
            <ac:picMk id="11" creationId="{1464524A-142C-6ED6-A137-FB56EE8E5CD1}"/>
          </ac:picMkLst>
        </pc:picChg>
        <pc:picChg chg="add mod">
          <ac:chgData name="Rahel Peterlini" userId="81fee853762cf57b" providerId="LiveId" clId="{2A2A75B7-CD3F-4F44-8E18-CBA093116957}" dt="2023-11-19T14:27:20.625" v="547" actId="1076"/>
          <ac:picMkLst>
            <pc:docMk/>
            <pc:sldMk cId="2985610029" sldId="294"/>
            <ac:picMk id="17" creationId="{9A0C0F83-9EF3-E52A-3EB6-3BF2C9212488}"/>
          </ac:picMkLst>
        </pc:picChg>
      </pc:sldChg>
      <pc:sldChg chg="addSp delSp modSp mod">
        <pc:chgData name="Rahel Peterlini" userId="81fee853762cf57b" providerId="LiveId" clId="{2A2A75B7-CD3F-4F44-8E18-CBA093116957}" dt="2023-11-19T15:37:18.426" v="1729" actId="478"/>
        <pc:sldMkLst>
          <pc:docMk/>
          <pc:sldMk cId="1859527893" sldId="296"/>
        </pc:sldMkLst>
        <pc:spChg chg="mod">
          <ac:chgData name="Rahel Peterlini" userId="81fee853762cf57b" providerId="LiveId" clId="{2A2A75B7-CD3F-4F44-8E18-CBA093116957}" dt="2023-11-19T14:16:26.877" v="423" actId="255"/>
          <ac:spMkLst>
            <pc:docMk/>
            <pc:sldMk cId="1859527893" sldId="296"/>
            <ac:spMk id="3" creationId="{22788C46-D0BC-4307-AE55-7601A139E7CB}"/>
          </ac:spMkLst>
        </pc:spChg>
        <pc:spChg chg="del">
          <ac:chgData name="Rahel Peterlini" userId="81fee853762cf57b" providerId="LiveId" clId="{2A2A75B7-CD3F-4F44-8E18-CBA093116957}" dt="2023-11-19T15:37:18.426" v="1729" actId="478"/>
          <ac:spMkLst>
            <pc:docMk/>
            <pc:sldMk cId="1859527893" sldId="296"/>
            <ac:spMk id="5" creationId="{4A947406-5839-A735-732D-5690E6315B95}"/>
          </ac:spMkLst>
        </pc:spChg>
        <pc:picChg chg="add mod">
          <ac:chgData name="Rahel Peterlini" userId="81fee853762cf57b" providerId="LiveId" clId="{2A2A75B7-CD3F-4F44-8E18-CBA093116957}" dt="2023-11-19T15:37:09.570" v="1728" actId="1076"/>
          <ac:picMkLst>
            <pc:docMk/>
            <pc:sldMk cId="1859527893" sldId="296"/>
            <ac:picMk id="8" creationId="{3F4083F2-805F-7BD6-95E7-A12097255C03}"/>
          </ac:picMkLst>
        </pc:picChg>
      </pc:sldChg>
      <pc:sldChg chg="modSp mod">
        <pc:chgData name="Rahel Peterlini" userId="81fee853762cf57b" providerId="LiveId" clId="{2A2A75B7-CD3F-4F44-8E18-CBA093116957}" dt="2023-11-20T12:38:40.035" v="2297" actId="1076"/>
        <pc:sldMkLst>
          <pc:docMk/>
          <pc:sldMk cId="317718070" sldId="305"/>
        </pc:sldMkLst>
        <pc:spChg chg="mod">
          <ac:chgData name="Rahel Peterlini" userId="81fee853762cf57b" providerId="LiveId" clId="{2A2A75B7-CD3F-4F44-8E18-CBA093116957}" dt="2023-11-20T12:38:40.035" v="2297" actId="1076"/>
          <ac:spMkLst>
            <pc:docMk/>
            <pc:sldMk cId="317718070" sldId="305"/>
            <ac:spMk id="2" creationId="{DD24180B-35BA-C28E-820F-59C84FBDD99A}"/>
          </ac:spMkLst>
        </pc:spChg>
        <pc:spChg chg="mod">
          <ac:chgData name="Rahel Peterlini" userId="81fee853762cf57b" providerId="LiveId" clId="{2A2A75B7-CD3F-4F44-8E18-CBA093116957}" dt="2023-11-19T14:16:09.425" v="420" actId="2711"/>
          <ac:spMkLst>
            <pc:docMk/>
            <pc:sldMk cId="317718070" sldId="305"/>
            <ac:spMk id="3" creationId="{626260E8-21BF-1371-4767-5E86248A7A7B}"/>
          </ac:spMkLst>
        </pc:spChg>
      </pc:sldChg>
      <pc:sldChg chg="modSp del mod">
        <pc:chgData name="Rahel Peterlini" userId="81fee853762cf57b" providerId="LiveId" clId="{2A2A75B7-CD3F-4F44-8E18-CBA093116957}" dt="2023-11-19T14:22:16.527" v="510" actId="47"/>
        <pc:sldMkLst>
          <pc:docMk/>
          <pc:sldMk cId="1732999477" sldId="306"/>
        </pc:sldMkLst>
        <pc:spChg chg="mod">
          <ac:chgData name="Rahel Peterlini" userId="81fee853762cf57b" providerId="LiveId" clId="{2A2A75B7-CD3F-4F44-8E18-CBA093116957}" dt="2023-11-19T14:15:03.186" v="341" actId="27636"/>
          <ac:spMkLst>
            <pc:docMk/>
            <pc:sldMk cId="1732999477" sldId="306"/>
            <ac:spMk id="3" creationId="{1A585715-2793-160B-269E-D9516C84D73A}"/>
          </ac:spMkLst>
        </pc:spChg>
      </pc:sldChg>
      <pc:sldChg chg="del">
        <pc:chgData name="Rahel Peterlini" userId="81fee853762cf57b" providerId="LiveId" clId="{2A2A75B7-CD3F-4F44-8E18-CBA093116957}" dt="2023-11-19T14:06:20.134" v="301" actId="47"/>
        <pc:sldMkLst>
          <pc:docMk/>
          <pc:sldMk cId="2276839930" sldId="307"/>
        </pc:sldMkLst>
      </pc:sldChg>
      <pc:sldChg chg="addSp modSp mod">
        <pc:chgData name="Rahel Peterlini" userId="81fee853762cf57b" providerId="LiveId" clId="{2A2A75B7-CD3F-4F44-8E18-CBA093116957}" dt="2023-11-28T11:24:42.592" v="2451" actId="20577"/>
        <pc:sldMkLst>
          <pc:docMk/>
          <pc:sldMk cId="971989334" sldId="308"/>
        </pc:sldMkLst>
        <pc:spChg chg="mod">
          <ac:chgData name="Rahel Peterlini" userId="81fee853762cf57b" providerId="LiveId" clId="{2A2A75B7-CD3F-4F44-8E18-CBA093116957}" dt="2023-11-28T11:24:42.592" v="2451" actId="20577"/>
          <ac:spMkLst>
            <pc:docMk/>
            <pc:sldMk cId="971989334" sldId="308"/>
            <ac:spMk id="69" creationId="{45102AF5-F4F0-28DE-8AA6-61D9A54D84E9}"/>
          </ac:spMkLst>
        </pc:spChg>
        <pc:spChg chg="mod">
          <ac:chgData name="Rahel Peterlini" userId="81fee853762cf57b" providerId="LiveId" clId="{2A2A75B7-CD3F-4F44-8E18-CBA093116957}" dt="2023-11-19T14:15:14.408" v="342" actId="1076"/>
          <ac:spMkLst>
            <pc:docMk/>
            <pc:sldMk cId="971989334" sldId="308"/>
            <ac:spMk id="77" creationId="{D9A0AA8E-BE3B-E949-89DB-0208EE4A67DD}"/>
          </ac:spMkLst>
        </pc:spChg>
        <pc:picChg chg="add mod">
          <ac:chgData name="Rahel Peterlini" userId="81fee853762cf57b" providerId="LiveId" clId="{2A2A75B7-CD3F-4F44-8E18-CBA093116957}" dt="2023-11-19T14:23:14.279" v="521" actId="1076"/>
          <ac:picMkLst>
            <pc:docMk/>
            <pc:sldMk cId="971989334" sldId="308"/>
            <ac:picMk id="74" creationId="{03711A63-24D2-6B2A-6FB4-23CF07AD5F77}"/>
          </ac:picMkLst>
        </pc:picChg>
        <pc:picChg chg="add mod">
          <ac:chgData name="Rahel Peterlini" userId="81fee853762cf57b" providerId="LiveId" clId="{2A2A75B7-CD3F-4F44-8E18-CBA093116957}" dt="2023-11-19T15:33:24.420" v="1718" actId="14100"/>
          <ac:picMkLst>
            <pc:docMk/>
            <pc:sldMk cId="971989334" sldId="308"/>
            <ac:picMk id="76" creationId="{51309D9A-8319-EE95-2CD7-C1E91A2B421B}"/>
          </ac:picMkLst>
        </pc:picChg>
      </pc:sldChg>
      <pc:sldChg chg="del">
        <pc:chgData name="Rahel Peterlini" userId="81fee853762cf57b" providerId="LiveId" clId="{2A2A75B7-CD3F-4F44-8E18-CBA093116957}" dt="2023-11-19T14:06:21.366" v="302" actId="47"/>
        <pc:sldMkLst>
          <pc:docMk/>
          <pc:sldMk cId="3619058363" sldId="309"/>
        </pc:sldMkLst>
      </pc:sldChg>
      <pc:sldChg chg="del">
        <pc:chgData name="Rahel Peterlini" userId="81fee853762cf57b" providerId="LiveId" clId="{2A2A75B7-CD3F-4F44-8E18-CBA093116957}" dt="2023-11-19T15:23:06.144" v="1329" actId="47"/>
        <pc:sldMkLst>
          <pc:docMk/>
          <pc:sldMk cId="520700503" sldId="310"/>
        </pc:sldMkLst>
      </pc:sldChg>
      <pc:sldChg chg="addSp delSp modSp del mod">
        <pc:chgData name="Rahel Peterlini" userId="81fee853762cf57b" providerId="LiveId" clId="{2A2A75B7-CD3F-4F44-8E18-CBA093116957}" dt="2023-11-19T15:14:46.567" v="1240" actId="47"/>
        <pc:sldMkLst>
          <pc:docMk/>
          <pc:sldMk cId="2068121164" sldId="313"/>
        </pc:sldMkLst>
        <pc:picChg chg="add del mod">
          <ac:chgData name="Rahel Peterlini" userId="81fee853762cf57b" providerId="LiveId" clId="{2A2A75B7-CD3F-4F44-8E18-CBA093116957}" dt="2023-11-19T15:13:36.836" v="1220" actId="478"/>
          <ac:picMkLst>
            <pc:docMk/>
            <pc:sldMk cId="2068121164" sldId="313"/>
            <ac:picMk id="12" creationId="{0E8526F5-76E2-409F-C702-029E69743BAC}"/>
          </ac:picMkLst>
        </pc:picChg>
      </pc:sldChg>
      <pc:sldChg chg="del">
        <pc:chgData name="Rahel Peterlini" userId="81fee853762cf57b" providerId="LiveId" clId="{2A2A75B7-CD3F-4F44-8E18-CBA093116957}" dt="2023-11-19T14:06:18.822" v="300" actId="47"/>
        <pc:sldMkLst>
          <pc:docMk/>
          <pc:sldMk cId="1563980609" sldId="314"/>
        </pc:sldMkLst>
      </pc:sldChg>
      <pc:sldChg chg="del">
        <pc:chgData name="Rahel Peterlini" userId="81fee853762cf57b" providerId="LiveId" clId="{2A2A75B7-CD3F-4F44-8E18-CBA093116957}" dt="2023-11-19T14:06:22.905" v="303" actId="47"/>
        <pc:sldMkLst>
          <pc:docMk/>
          <pc:sldMk cId="58893715" sldId="315"/>
        </pc:sldMkLst>
      </pc:sldChg>
      <pc:sldChg chg="modSp del mod">
        <pc:chgData name="Rahel Peterlini" userId="81fee853762cf57b" providerId="LiveId" clId="{2A2A75B7-CD3F-4F44-8E18-CBA093116957}" dt="2023-11-19T15:27:37.994" v="1702" actId="47"/>
        <pc:sldMkLst>
          <pc:docMk/>
          <pc:sldMk cId="2790251853" sldId="316"/>
        </pc:sldMkLst>
        <pc:spChg chg="mod">
          <ac:chgData name="Rahel Peterlini" userId="81fee853762cf57b" providerId="LiveId" clId="{2A2A75B7-CD3F-4F44-8E18-CBA093116957}" dt="2023-11-19T15:27:29.202" v="1701" actId="20577"/>
          <ac:spMkLst>
            <pc:docMk/>
            <pc:sldMk cId="2790251853" sldId="316"/>
            <ac:spMk id="2" creationId="{5A5EB5DC-8C2B-5750-6E12-9A35C0FFBA00}"/>
          </ac:spMkLst>
        </pc:spChg>
      </pc:sldChg>
      <pc:sldChg chg="addSp delSp modSp add del mod">
        <pc:chgData name="Rahel Peterlini" userId="81fee853762cf57b" providerId="LiveId" clId="{2A2A75B7-CD3F-4F44-8E18-CBA093116957}" dt="2023-11-19T15:22:28.666" v="1327" actId="47"/>
        <pc:sldMkLst>
          <pc:docMk/>
          <pc:sldMk cId="3335250104" sldId="317"/>
        </pc:sldMkLst>
        <pc:spChg chg="mod">
          <ac:chgData name="Rahel Peterlini" userId="81fee853762cf57b" providerId="LiveId" clId="{2A2A75B7-CD3F-4F44-8E18-CBA093116957}" dt="2023-11-19T15:21:35.037" v="1322" actId="1076"/>
          <ac:spMkLst>
            <pc:docMk/>
            <pc:sldMk cId="3335250104" sldId="317"/>
            <ac:spMk id="2" creationId="{19256B7E-1633-44AB-8584-82DF5B726834}"/>
          </ac:spMkLst>
        </pc:spChg>
        <pc:spChg chg="del">
          <ac:chgData name="Rahel Peterlini" userId="81fee853762cf57b" providerId="LiveId" clId="{2A2A75B7-CD3F-4F44-8E18-CBA093116957}" dt="2023-11-19T14:26:37.894" v="533"/>
          <ac:spMkLst>
            <pc:docMk/>
            <pc:sldMk cId="3335250104" sldId="317"/>
            <ac:spMk id="4" creationId="{950677C9-3E42-427F-93B8-526692906471}"/>
          </ac:spMkLst>
        </pc:spChg>
        <pc:spChg chg="add mod">
          <ac:chgData name="Rahel Peterlini" userId="81fee853762cf57b" providerId="LiveId" clId="{2A2A75B7-CD3F-4F44-8E18-CBA093116957}" dt="2023-11-19T15:15:14.858" v="1242" actId="14100"/>
          <ac:spMkLst>
            <pc:docMk/>
            <pc:sldMk cId="3335250104" sldId="317"/>
            <ac:spMk id="6" creationId="{F336620B-94E3-6C61-1596-EDECCC874A1D}"/>
          </ac:spMkLst>
        </pc:spChg>
        <pc:picChg chg="add mod">
          <ac:chgData name="Rahel Peterlini" userId="81fee853762cf57b" providerId="LiveId" clId="{2A2A75B7-CD3F-4F44-8E18-CBA093116957}" dt="2023-11-19T14:26:54.471" v="539" actId="14100"/>
          <ac:picMkLst>
            <pc:docMk/>
            <pc:sldMk cId="3335250104" sldId="317"/>
            <ac:picMk id="5" creationId="{4D0F2838-9C75-98F5-A625-ABF4ED2655D6}"/>
          </ac:picMkLst>
        </pc:picChg>
        <pc:picChg chg="del">
          <ac:chgData name="Rahel Peterlini" userId="81fee853762cf57b" providerId="LiveId" clId="{2A2A75B7-CD3F-4F44-8E18-CBA093116957}" dt="2023-11-19T14:26:40.489" v="534" actId="478"/>
          <ac:picMkLst>
            <pc:docMk/>
            <pc:sldMk cId="3335250104" sldId="317"/>
            <ac:picMk id="11" creationId="{1464524A-142C-6ED6-A137-FB56EE8E5CD1}"/>
          </ac:picMkLst>
        </pc:picChg>
      </pc:sldChg>
      <pc:sldChg chg="addSp delSp modSp add mod">
        <pc:chgData name="Rahel Peterlini" userId="81fee853762cf57b" providerId="LiveId" clId="{2A2A75B7-CD3F-4F44-8E18-CBA093116957}" dt="2023-11-21T11:06:30.698" v="2395" actId="20577"/>
        <pc:sldMkLst>
          <pc:docMk/>
          <pc:sldMk cId="1842568884" sldId="318"/>
        </pc:sldMkLst>
        <pc:spChg chg="mod">
          <ac:chgData name="Rahel Peterlini" userId="81fee853762cf57b" providerId="LiveId" clId="{2A2A75B7-CD3F-4F44-8E18-CBA093116957}" dt="2023-11-19T15:18:18.269" v="1313" actId="20577"/>
          <ac:spMkLst>
            <pc:docMk/>
            <pc:sldMk cId="1842568884" sldId="318"/>
            <ac:spMk id="2" creationId="{19256B7E-1633-44AB-8584-82DF5B726834}"/>
          </ac:spMkLst>
        </pc:spChg>
        <pc:spChg chg="del">
          <ac:chgData name="Rahel Peterlini" userId="81fee853762cf57b" providerId="LiveId" clId="{2A2A75B7-CD3F-4F44-8E18-CBA093116957}" dt="2023-11-19T14:25:11.287" v="522"/>
          <ac:spMkLst>
            <pc:docMk/>
            <pc:sldMk cId="1842568884" sldId="318"/>
            <ac:spMk id="4" creationId="{950677C9-3E42-427F-93B8-526692906471}"/>
          </ac:spMkLst>
        </pc:spChg>
        <pc:spChg chg="add del mod">
          <ac:chgData name="Rahel Peterlini" userId="81fee853762cf57b" providerId="LiveId" clId="{2A2A75B7-CD3F-4F44-8E18-CBA093116957}" dt="2023-11-19T15:13:43.715" v="1222"/>
          <ac:spMkLst>
            <pc:docMk/>
            <pc:sldMk cId="1842568884" sldId="318"/>
            <ac:spMk id="13" creationId="{71E38018-D9A0-8E28-266D-6B34726DAC6E}"/>
          </ac:spMkLst>
        </pc:spChg>
        <pc:spChg chg="add mod">
          <ac:chgData name="Rahel Peterlini" userId="81fee853762cf57b" providerId="LiveId" clId="{2A2A75B7-CD3F-4F44-8E18-CBA093116957}" dt="2023-11-21T11:06:30.698" v="2395" actId="20577"/>
          <ac:spMkLst>
            <pc:docMk/>
            <pc:sldMk cId="1842568884" sldId="318"/>
            <ac:spMk id="16" creationId="{E8214B5A-863A-8BFF-AAAA-2F6E8D958768}"/>
          </ac:spMkLst>
        </pc:spChg>
        <pc:picChg chg="add del">
          <ac:chgData name="Rahel Peterlini" userId="81fee853762cf57b" providerId="LiveId" clId="{2A2A75B7-CD3F-4F44-8E18-CBA093116957}" dt="2023-11-19T14:19:46.931" v="434" actId="478"/>
          <ac:picMkLst>
            <pc:docMk/>
            <pc:sldMk cId="1842568884" sldId="318"/>
            <ac:picMk id="3" creationId="{39804F54-A36D-5C56-C5F7-78485AE94DF9}"/>
          </ac:picMkLst>
        </pc:picChg>
        <pc:picChg chg="add del mod modCrop">
          <ac:chgData name="Rahel Peterlini" userId="81fee853762cf57b" providerId="LiveId" clId="{2A2A75B7-CD3F-4F44-8E18-CBA093116957}" dt="2023-11-19T14:25:14.153" v="525" actId="478"/>
          <ac:picMkLst>
            <pc:docMk/>
            <pc:sldMk cId="1842568884" sldId="318"/>
            <ac:picMk id="5" creationId="{8EAD4B82-0E8F-71E7-B0E9-0D076B245280}"/>
          </ac:picMkLst>
        </pc:picChg>
        <pc:picChg chg="add del mod modCrop">
          <ac:chgData name="Rahel Peterlini" userId="81fee853762cf57b" providerId="LiveId" clId="{2A2A75B7-CD3F-4F44-8E18-CBA093116957}" dt="2023-11-19T14:50:13.198" v="640" actId="478"/>
          <ac:picMkLst>
            <pc:docMk/>
            <pc:sldMk cId="1842568884" sldId="318"/>
            <ac:picMk id="8" creationId="{839DB7E1-3A74-AE8C-EB6E-08C892B4AEC7}"/>
          </ac:picMkLst>
        </pc:picChg>
        <pc:picChg chg="mod">
          <ac:chgData name="Rahel Peterlini" userId="81fee853762cf57b" providerId="LiveId" clId="{2A2A75B7-CD3F-4F44-8E18-CBA093116957}" dt="2023-11-19T15:13:42.396" v="1221" actId="1076"/>
          <ac:picMkLst>
            <pc:docMk/>
            <pc:sldMk cId="1842568884" sldId="318"/>
            <ac:picMk id="10" creationId="{1CABBF9A-AC19-48D9-D218-D09928CE166D}"/>
          </ac:picMkLst>
        </pc:picChg>
        <pc:picChg chg="del">
          <ac:chgData name="Rahel Peterlini" userId="81fee853762cf57b" providerId="LiveId" clId="{2A2A75B7-CD3F-4F44-8E18-CBA093116957}" dt="2023-11-19T14:19:47.861" v="435" actId="478"/>
          <ac:picMkLst>
            <pc:docMk/>
            <pc:sldMk cId="1842568884" sldId="318"/>
            <ac:picMk id="11" creationId="{1464524A-142C-6ED6-A137-FB56EE8E5CD1}"/>
          </ac:picMkLst>
        </pc:picChg>
        <pc:picChg chg="add mod modCrop">
          <ac:chgData name="Rahel Peterlini" userId="81fee853762cf57b" providerId="LiveId" clId="{2A2A75B7-CD3F-4F44-8E18-CBA093116957}" dt="2023-11-19T15:14:35.671" v="1238" actId="14100"/>
          <ac:picMkLst>
            <pc:docMk/>
            <pc:sldMk cId="1842568884" sldId="318"/>
            <ac:picMk id="15" creationId="{B7A5794E-DB68-8C44-D6A2-F0E0A8BA5AB2}"/>
          </ac:picMkLst>
        </pc:picChg>
      </pc:sldChg>
      <pc:sldChg chg="add del">
        <pc:chgData name="Rahel Peterlini" userId="81fee853762cf57b" providerId="LiveId" clId="{2A2A75B7-CD3F-4F44-8E18-CBA093116957}" dt="2023-11-19T15:12:38.001" v="1219" actId="47"/>
        <pc:sldMkLst>
          <pc:docMk/>
          <pc:sldMk cId="3512546198" sldId="319"/>
        </pc:sldMkLst>
      </pc:sldChg>
      <pc:sldChg chg="add del">
        <pc:chgData name="Rahel Peterlini" userId="81fee853762cf57b" providerId="LiveId" clId="{2A2A75B7-CD3F-4F44-8E18-CBA093116957}" dt="2023-11-19T15:12:36.797" v="1218" actId="47"/>
        <pc:sldMkLst>
          <pc:docMk/>
          <pc:sldMk cId="1361031788" sldId="320"/>
        </pc:sldMkLst>
      </pc:sldChg>
      <pc:sldChg chg="addSp modSp add mod modClrScheme modAnim chgLayout">
        <pc:chgData name="Rahel Peterlini" userId="81fee853762cf57b" providerId="LiveId" clId="{2A2A75B7-CD3F-4F44-8E18-CBA093116957}" dt="2023-11-20T10:14:18.341" v="1731" actId="20577"/>
        <pc:sldMkLst>
          <pc:docMk/>
          <pc:sldMk cId="3392043196" sldId="321"/>
        </pc:sldMkLst>
        <pc:spChg chg="mod ord">
          <ac:chgData name="Rahel Peterlini" userId="81fee853762cf57b" providerId="LiveId" clId="{2A2A75B7-CD3F-4F44-8E18-CBA093116957}" dt="2023-11-19T14:22:49.434" v="514" actId="26606"/>
          <ac:spMkLst>
            <pc:docMk/>
            <pc:sldMk cId="3392043196" sldId="321"/>
            <ac:spMk id="4" creationId="{F81227D3-F964-8FCA-9C7D-F5B249A2AAAD}"/>
          </ac:spMkLst>
        </pc:spChg>
        <pc:spChg chg="mod ord">
          <ac:chgData name="Rahel Peterlini" userId="81fee853762cf57b" providerId="LiveId" clId="{2A2A75B7-CD3F-4F44-8E18-CBA093116957}" dt="2023-11-19T14:22:49.434" v="514" actId="26606"/>
          <ac:spMkLst>
            <pc:docMk/>
            <pc:sldMk cId="3392043196" sldId="321"/>
            <ac:spMk id="5" creationId="{CC753343-82B8-838D-9717-1489C689634C}"/>
          </ac:spMkLst>
        </pc:spChg>
        <pc:spChg chg="mod">
          <ac:chgData name="Rahel Peterlini" userId="81fee853762cf57b" providerId="LiveId" clId="{2A2A75B7-CD3F-4F44-8E18-CBA093116957}" dt="2023-11-20T10:14:18.341" v="1731" actId="20577"/>
          <ac:spMkLst>
            <pc:docMk/>
            <pc:sldMk cId="3392043196" sldId="321"/>
            <ac:spMk id="69" creationId="{45102AF5-F4F0-28DE-8AA6-61D9A54D84E9}"/>
          </ac:spMkLst>
        </pc:spChg>
        <pc:spChg chg="mod">
          <ac:chgData name="Rahel Peterlini" userId="81fee853762cf57b" providerId="LiveId" clId="{2A2A75B7-CD3F-4F44-8E18-CBA093116957}" dt="2023-11-19T14:39:12.338" v="571" actId="1076"/>
          <ac:spMkLst>
            <pc:docMk/>
            <pc:sldMk cId="3392043196" sldId="321"/>
            <ac:spMk id="77" creationId="{D9A0AA8E-BE3B-E949-89DB-0208EE4A67DD}"/>
          </ac:spMkLst>
        </pc:spChg>
        <pc:picChg chg="add mod">
          <ac:chgData name="Rahel Peterlini" userId="81fee853762cf57b" providerId="LiveId" clId="{2A2A75B7-CD3F-4F44-8E18-CBA093116957}" dt="2023-11-19T15:31:35.080" v="1707" actId="688"/>
          <ac:picMkLst>
            <pc:docMk/>
            <pc:sldMk cId="3392043196" sldId="321"/>
            <ac:picMk id="2" creationId="{944BB154-E294-8D04-0531-142971F92A67}"/>
          </ac:picMkLst>
        </pc:picChg>
        <pc:picChg chg="add mod ord">
          <ac:chgData name="Rahel Peterlini" userId="81fee853762cf57b" providerId="LiveId" clId="{2A2A75B7-CD3F-4F44-8E18-CBA093116957}" dt="2023-11-19T15:31:43.905" v="1708" actId="14100"/>
          <ac:picMkLst>
            <pc:docMk/>
            <pc:sldMk cId="3392043196" sldId="321"/>
            <ac:picMk id="6" creationId="{295D40D2-F701-BAF5-A87B-F3C32C2777F9}"/>
          </ac:picMkLst>
        </pc:picChg>
      </pc:sldChg>
      <pc:sldChg chg="addSp modSp add mod">
        <pc:chgData name="Rahel Peterlini" userId="81fee853762cf57b" providerId="LiveId" clId="{2A2A75B7-CD3F-4F44-8E18-CBA093116957}" dt="2023-11-21T11:05:12.778" v="2374" actId="20577"/>
        <pc:sldMkLst>
          <pc:docMk/>
          <pc:sldMk cId="577194401" sldId="322"/>
        </pc:sldMkLst>
        <pc:spChg chg="mod">
          <ac:chgData name="Rahel Peterlini" userId="81fee853762cf57b" providerId="LiveId" clId="{2A2A75B7-CD3F-4F44-8E18-CBA093116957}" dt="2023-11-19T15:07:19.286" v="1092" actId="1076"/>
          <ac:spMkLst>
            <pc:docMk/>
            <pc:sldMk cId="577194401" sldId="322"/>
            <ac:spMk id="2" creationId="{19256B7E-1633-44AB-8584-82DF5B726834}"/>
          </ac:spMkLst>
        </pc:spChg>
        <pc:spChg chg="add mod">
          <ac:chgData name="Rahel Peterlini" userId="81fee853762cf57b" providerId="LiveId" clId="{2A2A75B7-CD3F-4F44-8E18-CBA093116957}" dt="2023-11-21T11:05:12.778" v="2374" actId="20577"/>
          <ac:spMkLst>
            <pc:docMk/>
            <pc:sldMk cId="577194401" sldId="322"/>
            <ac:spMk id="3" creationId="{D32E1C3F-9219-AF08-B68E-DD0F91950278}"/>
          </ac:spMkLst>
        </pc:spChg>
      </pc:sldChg>
      <pc:sldChg chg="addSp delSp modSp add del mod">
        <pc:chgData name="Rahel Peterlini" userId="81fee853762cf57b" providerId="LiveId" clId="{2A2A75B7-CD3F-4F44-8E18-CBA093116957}" dt="2023-11-19T15:26:18.595" v="1595" actId="47"/>
        <pc:sldMkLst>
          <pc:docMk/>
          <pc:sldMk cId="552360827" sldId="323"/>
        </pc:sldMkLst>
        <pc:spChg chg="add del mod">
          <ac:chgData name="Rahel Peterlini" userId="81fee853762cf57b" providerId="LiveId" clId="{2A2A75B7-CD3F-4F44-8E18-CBA093116957}" dt="2023-11-19T15:26:12.785" v="1594"/>
          <ac:spMkLst>
            <pc:docMk/>
            <pc:sldMk cId="552360827" sldId="323"/>
            <ac:spMk id="3" creationId="{A3CF40AC-52F4-FCCE-0496-15B7F2C12609}"/>
          </ac:spMkLst>
        </pc:spChg>
      </pc:sldChg>
      <pc:sldChg chg="modSp add mod ord">
        <pc:chgData name="Rahel Peterlini" userId="81fee853762cf57b" providerId="LiveId" clId="{2A2A75B7-CD3F-4F44-8E18-CBA093116957}" dt="2023-11-21T11:07:03.428" v="2433" actId="6549"/>
        <pc:sldMkLst>
          <pc:docMk/>
          <pc:sldMk cId="1400579041" sldId="324"/>
        </pc:sldMkLst>
        <pc:spChg chg="mod">
          <ac:chgData name="Rahel Peterlini" userId="81fee853762cf57b" providerId="LiveId" clId="{2A2A75B7-CD3F-4F44-8E18-CBA093116957}" dt="2023-11-21T11:07:03.428" v="2433" actId="6549"/>
          <ac:spMkLst>
            <pc:docMk/>
            <pc:sldMk cId="1400579041" sldId="324"/>
            <ac:spMk id="3" creationId="{D32E1C3F-9219-AF08-B68E-DD0F91950278}"/>
          </ac:spMkLst>
        </pc:spChg>
      </pc:sldChg>
      <pc:sldChg chg="addSp delSp modSp add mod">
        <pc:chgData name="Rahel Peterlini" userId="81fee853762cf57b" providerId="LiveId" clId="{2A2A75B7-CD3F-4F44-8E18-CBA093116957}" dt="2023-11-20T12:39:47.523" v="2303" actId="1076"/>
        <pc:sldMkLst>
          <pc:docMk/>
          <pc:sldMk cId="2372247259" sldId="325"/>
        </pc:sldMkLst>
        <pc:spChg chg="mod">
          <ac:chgData name="Rahel Peterlini" userId="81fee853762cf57b" providerId="LiveId" clId="{2A2A75B7-CD3F-4F44-8E18-CBA093116957}" dt="2023-11-20T12:39:36.388" v="2300" actId="255"/>
          <ac:spMkLst>
            <pc:docMk/>
            <pc:sldMk cId="2372247259" sldId="325"/>
            <ac:spMk id="69" creationId="{45102AF5-F4F0-28DE-8AA6-61D9A54D84E9}"/>
          </ac:spMkLst>
        </pc:spChg>
        <pc:spChg chg="mod">
          <ac:chgData name="Rahel Peterlini" userId="81fee853762cf57b" providerId="LiveId" clId="{2A2A75B7-CD3F-4F44-8E18-CBA093116957}" dt="2023-11-19T15:23:11.933" v="1346" actId="20577"/>
          <ac:spMkLst>
            <pc:docMk/>
            <pc:sldMk cId="2372247259" sldId="325"/>
            <ac:spMk id="77" creationId="{D9A0AA8E-BE3B-E949-89DB-0208EE4A67DD}"/>
          </ac:spMkLst>
        </pc:spChg>
        <pc:picChg chg="mod">
          <ac:chgData name="Rahel Peterlini" userId="81fee853762cf57b" providerId="LiveId" clId="{2A2A75B7-CD3F-4F44-8E18-CBA093116957}" dt="2023-11-20T12:39:47.523" v="2303" actId="1076"/>
          <ac:picMkLst>
            <pc:docMk/>
            <pc:sldMk cId="2372247259" sldId="325"/>
            <ac:picMk id="2" creationId="{944BB154-E294-8D04-0531-142971F92A67}"/>
          </ac:picMkLst>
        </pc:picChg>
        <pc:picChg chg="del">
          <ac:chgData name="Rahel Peterlini" userId="81fee853762cf57b" providerId="LiveId" clId="{2A2A75B7-CD3F-4F44-8E18-CBA093116957}" dt="2023-11-19T15:33:38.682" v="1719" actId="478"/>
          <ac:picMkLst>
            <pc:docMk/>
            <pc:sldMk cId="2372247259" sldId="325"/>
            <ac:picMk id="6" creationId="{295D40D2-F701-BAF5-A87B-F3C32C2777F9}"/>
          </ac:picMkLst>
        </pc:picChg>
        <pc:picChg chg="add del mod">
          <ac:chgData name="Rahel Peterlini" userId="81fee853762cf57b" providerId="LiveId" clId="{2A2A75B7-CD3F-4F44-8E18-CBA093116957}" dt="2023-11-20T10:45:13.882" v="2086" actId="478"/>
          <ac:picMkLst>
            <pc:docMk/>
            <pc:sldMk cId="2372247259" sldId="325"/>
            <ac:picMk id="6" creationId="{8DE814E3-97AF-011F-45F7-CFAE29E88114}"/>
          </ac:picMkLst>
        </pc:picChg>
        <pc:picChg chg="add del mod">
          <ac:chgData name="Rahel Peterlini" userId="81fee853762cf57b" providerId="LiveId" clId="{2A2A75B7-CD3F-4F44-8E18-CBA093116957}" dt="2023-11-20T10:42:59.532" v="2080" actId="478"/>
          <ac:picMkLst>
            <pc:docMk/>
            <pc:sldMk cId="2372247259" sldId="325"/>
            <ac:picMk id="8" creationId="{067CC85F-6637-0CA6-646C-E0AA82F3347D}"/>
          </ac:picMkLst>
        </pc:picChg>
        <pc:picChg chg="add del mod">
          <ac:chgData name="Rahel Peterlini" userId="81fee853762cf57b" providerId="LiveId" clId="{2A2A75B7-CD3F-4F44-8E18-CBA093116957}" dt="2023-11-20T10:44:28.458" v="2085" actId="478"/>
          <ac:picMkLst>
            <pc:docMk/>
            <pc:sldMk cId="2372247259" sldId="325"/>
            <ac:picMk id="10" creationId="{6CB35678-2268-1DAE-276A-8793B610408A}"/>
          </ac:picMkLst>
        </pc:picChg>
        <pc:picChg chg="add del">
          <ac:chgData name="Rahel Peterlini" userId="81fee853762cf57b" providerId="LiveId" clId="{2A2A75B7-CD3F-4F44-8E18-CBA093116957}" dt="2023-11-20T10:44:27.296" v="2084" actId="478"/>
          <ac:picMkLst>
            <pc:docMk/>
            <pc:sldMk cId="2372247259" sldId="325"/>
            <ac:picMk id="12" creationId="{C4D8835E-976A-D6D5-E91B-E8ABAB62C8BF}"/>
          </ac:picMkLst>
        </pc:picChg>
        <pc:picChg chg="add del mod">
          <ac:chgData name="Rahel Peterlini" userId="81fee853762cf57b" providerId="LiveId" clId="{2A2A75B7-CD3F-4F44-8E18-CBA093116957}" dt="2023-11-20T10:49:20.609" v="2094" actId="478"/>
          <ac:picMkLst>
            <pc:docMk/>
            <pc:sldMk cId="2372247259" sldId="325"/>
            <ac:picMk id="14" creationId="{2EE3BDE9-54ED-17C0-757C-4F48D918CB54}"/>
          </ac:picMkLst>
        </pc:picChg>
        <pc:picChg chg="add mod">
          <ac:chgData name="Rahel Peterlini" userId="81fee853762cf57b" providerId="LiveId" clId="{2A2A75B7-CD3F-4F44-8E18-CBA093116957}" dt="2023-11-20T10:51:42.182" v="2109" actId="1076"/>
          <ac:picMkLst>
            <pc:docMk/>
            <pc:sldMk cId="2372247259" sldId="325"/>
            <ac:picMk id="16" creationId="{1C266AFE-7F40-ACB0-701E-AD90BBA1EC49}"/>
          </ac:picMkLst>
        </pc:picChg>
      </pc:sldChg>
      <pc:sldChg chg="delSp modSp add mod">
        <pc:chgData name="Rahel Peterlini" userId="81fee853762cf57b" providerId="LiveId" clId="{2A2A75B7-CD3F-4F44-8E18-CBA093116957}" dt="2023-11-21T15:05:51.030" v="2449" actId="2711"/>
        <pc:sldMkLst>
          <pc:docMk/>
          <pc:sldMk cId="3505255548" sldId="326"/>
        </pc:sldMkLst>
        <pc:spChg chg="mod">
          <ac:chgData name="Rahel Peterlini" userId="81fee853762cf57b" providerId="LiveId" clId="{2A2A75B7-CD3F-4F44-8E18-CBA093116957}" dt="2023-11-21T15:05:51.030" v="2449" actId="2711"/>
          <ac:spMkLst>
            <pc:docMk/>
            <pc:sldMk cId="3505255548" sldId="326"/>
            <ac:spMk id="69" creationId="{45102AF5-F4F0-28DE-8AA6-61D9A54D84E9}"/>
          </ac:spMkLst>
        </pc:spChg>
        <pc:picChg chg="del">
          <ac:chgData name="Rahel Peterlini" userId="81fee853762cf57b" providerId="LiveId" clId="{2A2A75B7-CD3F-4F44-8E18-CBA093116957}" dt="2023-11-21T15:02:27.904" v="2442" actId="478"/>
          <ac:picMkLst>
            <pc:docMk/>
            <pc:sldMk cId="3505255548" sldId="326"/>
            <ac:picMk id="6" creationId="{295D40D2-F701-BAF5-A87B-F3C32C2777F9}"/>
          </ac:picMkLst>
        </pc:picChg>
      </pc:sldChg>
      <pc:sldChg chg="modSp add del mod">
        <pc:chgData name="Rahel Peterlini" userId="81fee853762cf57b" providerId="LiveId" clId="{2A2A75B7-CD3F-4F44-8E18-CBA093116957}" dt="2023-11-21T15:01:53.704" v="2439" actId="47"/>
        <pc:sldMkLst>
          <pc:docMk/>
          <pc:sldMk cId="1092190853" sldId="327"/>
        </pc:sldMkLst>
        <pc:spChg chg="mod">
          <ac:chgData name="Rahel Peterlini" userId="81fee853762cf57b" providerId="LiveId" clId="{2A2A75B7-CD3F-4F44-8E18-CBA093116957}" dt="2023-11-21T15:01:46.363" v="2436" actId="20577"/>
          <ac:spMkLst>
            <pc:docMk/>
            <pc:sldMk cId="1092190853" sldId="327"/>
            <ac:spMk id="69" creationId="{45102AF5-F4F0-28DE-8AA6-61D9A54D84E9}"/>
          </ac:spMkLst>
        </pc:spChg>
      </pc:sldChg>
      <pc:sldChg chg="add del">
        <pc:chgData name="Rahel Peterlini" userId="81fee853762cf57b" providerId="LiveId" clId="{2A2A75B7-CD3F-4F44-8E18-CBA093116957}" dt="2023-11-21T15:01:52.807" v="2438" actId="47"/>
        <pc:sldMkLst>
          <pc:docMk/>
          <pc:sldMk cId="3774369356" sldId="32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62A5AE42-7DC1-8140-9B13-146984FDEF22}" type="datetimeFigureOut">
              <a:rPr lang="de-DE" smtClean="0"/>
              <a:t>28.11.2023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17369B77-94AB-0344-9EBF-9DB9EE8D3AB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E8F75F72-8950-AF4F-9381-1D26FB547EA1}" type="datetimeFigureOut">
              <a:rPr lang="de-DE" smtClean="0"/>
              <a:t>28.11.2023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0775476F-A808-1F46-A368-07984F6DA2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03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775476F-A808-1F46-A368-07984F6DA22E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88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41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837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919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34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787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94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Ein Bild, das Text enthält, Pflanze&#10;&#10;Automatisch generierte Beschreibung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d 10" descr="Ein Bild, das Text enthält&#10;&#10;Automatisch generierte Beschreibung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3" name="Bild 12" descr="Ein Bild mit Keramik, Porzellan&#10;&#10;Automatisch generierte Beschreibung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de-DE" sz="46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de-DE" sz="2400"/>
            </a:lvl1pPr>
            <a:lvl2pPr marL="457200" indent="0" algn="ctr">
              <a:buNone/>
              <a:defRPr lang="de-DE" sz="2000"/>
            </a:lvl2pPr>
            <a:lvl3pPr marL="914400" indent="0" algn="ctr">
              <a:buNone/>
              <a:defRPr lang="de-DE" sz="1800"/>
            </a:lvl3pPr>
            <a:lvl4pPr marL="1371600" indent="0" algn="ctr">
              <a:buNone/>
              <a:defRPr lang="de-DE" sz="1600"/>
            </a:lvl4pPr>
            <a:lvl5pPr marL="1828800" indent="0" algn="ctr">
              <a:buNone/>
              <a:defRPr lang="de-DE" sz="1600"/>
            </a:lvl5pPr>
            <a:lvl6pPr marL="2286000" indent="0" algn="ctr">
              <a:buNone/>
              <a:defRPr lang="de-DE" sz="1600"/>
            </a:lvl6pPr>
            <a:lvl7pPr marL="2743200" indent="0" algn="ctr">
              <a:buNone/>
              <a:defRPr lang="de-DE" sz="1600"/>
            </a:lvl7pPr>
            <a:lvl8pPr marL="3200400" indent="0" algn="ctr">
              <a:buNone/>
              <a:defRPr lang="de-DE" sz="1600"/>
            </a:lvl8pPr>
            <a:lvl9pPr marL="3657600" indent="0" algn="ctr">
              <a:buNone/>
              <a:defRPr lang="de-DE" sz="1600"/>
            </a:lvl9pPr>
          </a:lstStyle>
          <a:p>
            <a:pPr rtl="0"/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9" name="Bild 8" descr="Ein Bild mit Textilien&#10;&#10;Automatisch generierte Beschreibung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3" name="Bild 12" descr="Ein Bild mit Blume, Pflanze&#10;&#10;Automatisch generierte Beschreibung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de-D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0" name="Bild 9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de-DE"/>
            </a:def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36" name="Bild 35" descr="Nahaufnahme eines Baums&#10;&#10;Die Beschreibung wurde automatisch mit mittlerem Zuverlässigkeitsgrad generiert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0" name="Inhaltsplatzhalt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31" name="Textplatzhalt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2" name="Inhaltsplatzhalt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de-DE" sz="1600"/>
            </a:lvl1pPr>
            <a:lvl2pPr>
              <a:buClr>
                <a:srgbClr val="73292A"/>
              </a:buClr>
              <a:defRPr lang="de-DE" sz="1400"/>
            </a:lvl2pPr>
            <a:lvl3pPr>
              <a:buClr>
                <a:srgbClr val="73292A"/>
              </a:buClr>
              <a:defRPr lang="de-DE" sz="1200"/>
            </a:lvl3pPr>
            <a:lvl4pPr>
              <a:buClr>
                <a:srgbClr val="73292A"/>
              </a:buClr>
              <a:defRPr lang="de-DE" sz="1100"/>
            </a:lvl4pPr>
            <a:lvl5pPr>
              <a:buClr>
                <a:srgbClr val="73292A"/>
              </a:buClr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pic>
        <p:nvPicPr>
          <p:cNvPr id="38" name="Bild 37" descr="Eine Gruppe von Blumen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de-DE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 13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de-DE" sz="1600"/>
            </a:lvl1pPr>
            <a:lvl2pPr>
              <a:buClr>
                <a:srgbClr val="73292A"/>
              </a:buClr>
              <a:defRPr lang="de-DE" sz="1400"/>
            </a:lvl2pPr>
            <a:lvl3pPr>
              <a:buClr>
                <a:srgbClr val="73292A"/>
              </a:buClr>
              <a:defRPr lang="de-DE" sz="1200"/>
            </a:lvl3pPr>
            <a:lvl4pPr>
              <a:buClr>
                <a:srgbClr val="73292A"/>
              </a:buClr>
              <a:defRPr lang="de-DE" sz="1100"/>
            </a:lvl4pPr>
            <a:lvl5pPr>
              <a:buClr>
                <a:srgbClr val="73292A"/>
              </a:buClr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de-DE" sz="1600"/>
            </a:lvl1pPr>
            <a:lvl2pPr>
              <a:buClr>
                <a:srgbClr val="73292A"/>
              </a:buClr>
              <a:defRPr lang="de-DE" sz="1400"/>
            </a:lvl2pPr>
            <a:lvl3pPr>
              <a:buClr>
                <a:srgbClr val="73292A"/>
              </a:buClr>
              <a:defRPr lang="de-DE" sz="1200"/>
            </a:lvl3pPr>
            <a:lvl4pPr>
              <a:buClr>
                <a:srgbClr val="73292A"/>
              </a:buClr>
              <a:defRPr lang="de-DE" sz="1100"/>
            </a:lvl4pPr>
            <a:lvl5pPr>
              <a:buClr>
                <a:srgbClr val="73292A"/>
              </a:buClr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Ein Bild mit Textilien&#10;&#10;Automatisch generierte Beschreibung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8" name="Bild 7" descr="Ein Bild mit Blume, Pflanze&#10;&#10;Automatisch generierte Beschreibung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Bild 9" descr="Nahaufnahme einer Blume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Bild 11" descr="Nahaufnahme einer Blume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de-DE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de-DE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de-DE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de-D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de-D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1" name="Bild 10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de-DE"/>
            </a:def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de-DE"/>
            </a:def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7" name="Bild 6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de-DE" sz="32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de-DE" sz="3200"/>
            </a:lvl1pPr>
            <a:lvl2pPr>
              <a:defRPr lang="de-DE" sz="2800"/>
            </a:lvl2pPr>
            <a:lvl3pPr>
              <a:defRPr lang="de-DE" sz="2400"/>
            </a:lvl3pPr>
            <a:lvl4pPr>
              <a:defRPr lang="de-DE" sz="2000"/>
            </a:lvl4pPr>
            <a:lvl5pPr>
              <a:defRPr lang="de-DE" sz="2000"/>
            </a:lvl5pPr>
            <a:lvl6pPr>
              <a:defRPr lang="de-DE" sz="2000"/>
            </a:lvl6pPr>
            <a:lvl7pPr>
              <a:defRPr lang="de-DE" sz="2000"/>
            </a:lvl7pPr>
            <a:lvl8pPr>
              <a:defRPr lang="de-DE" sz="2000"/>
            </a:lvl8pPr>
            <a:lvl9pPr>
              <a:defRPr lang="de-DE" sz="20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de-DE" sz="1600"/>
            </a:lvl1pPr>
            <a:lvl2pPr marL="457200" indent="0">
              <a:buNone/>
              <a:defRPr lang="de-DE" sz="1400"/>
            </a:lvl2pPr>
            <a:lvl3pPr marL="914400" indent="0">
              <a:buNone/>
              <a:defRPr lang="de-DE" sz="1200"/>
            </a:lvl3pPr>
            <a:lvl4pPr marL="1371600" indent="0">
              <a:buNone/>
              <a:defRPr lang="de-DE" sz="1000"/>
            </a:lvl4pPr>
            <a:lvl5pPr marL="1828800" indent="0">
              <a:buNone/>
              <a:defRPr lang="de-DE" sz="1000"/>
            </a:lvl5pPr>
            <a:lvl6pPr marL="2286000" indent="0">
              <a:buNone/>
              <a:defRPr lang="de-DE" sz="1000"/>
            </a:lvl6pPr>
            <a:lvl7pPr marL="2743200" indent="0">
              <a:buNone/>
              <a:defRPr lang="de-DE" sz="1000"/>
            </a:lvl7pPr>
            <a:lvl8pPr marL="3200400" indent="0">
              <a:buNone/>
              <a:defRPr lang="de-DE" sz="1000"/>
            </a:lvl8pPr>
            <a:lvl9pPr marL="3657600" indent="0">
              <a:buNone/>
              <a:defRPr lang="de-DE"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de-DE" sz="32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de-DE" sz="3200"/>
            </a:lvl1pPr>
            <a:lvl2pPr marL="457200" indent="0">
              <a:buNone/>
              <a:defRPr lang="de-DE" sz="2800"/>
            </a:lvl2pPr>
            <a:lvl3pPr marL="914400" indent="0">
              <a:buNone/>
              <a:defRPr lang="de-DE" sz="2400"/>
            </a:lvl3pPr>
            <a:lvl4pPr marL="1371600" indent="0">
              <a:buNone/>
              <a:defRPr lang="de-DE" sz="2000"/>
            </a:lvl4pPr>
            <a:lvl5pPr marL="1828800" indent="0">
              <a:buNone/>
              <a:defRPr lang="de-DE" sz="2000"/>
            </a:lvl5pPr>
            <a:lvl6pPr marL="2286000" indent="0">
              <a:buNone/>
              <a:defRPr lang="de-DE" sz="2000"/>
            </a:lvl6pPr>
            <a:lvl7pPr marL="2743200" indent="0">
              <a:buNone/>
              <a:defRPr lang="de-DE" sz="2000"/>
            </a:lvl7pPr>
            <a:lvl8pPr marL="3200400" indent="0">
              <a:buNone/>
              <a:defRPr lang="de-DE" sz="2000"/>
            </a:lvl8pPr>
            <a:lvl9pPr marL="3657600" indent="0">
              <a:buNone/>
              <a:defRPr lang="de-DE"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de-DE" sz="1600"/>
            </a:lvl1pPr>
            <a:lvl2pPr marL="457200" indent="0">
              <a:buNone/>
              <a:defRPr lang="de-DE" sz="1400"/>
            </a:lvl2pPr>
            <a:lvl3pPr marL="914400" indent="0">
              <a:buNone/>
              <a:defRPr lang="de-DE" sz="1200"/>
            </a:lvl3pPr>
            <a:lvl4pPr marL="1371600" indent="0">
              <a:buNone/>
              <a:defRPr lang="de-DE" sz="1000"/>
            </a:lvl4pPr>
            <a:lvl5pPr marL="1828800" indent="0">
              <a:buNone/>
              <a:defRPr lang="de-DE" sz="1000"/>
            </a:lvl5pPr>
            <a:lvl6pPr marL="2286000" indent="0">
              <a:buNone/>
              <a:defRPr lang="de-DE" sz="1000"/>
            </a:lvl6pPr>
            <a:lvl7pPr marL="2743200" indent="0">
              <a:buNone/>
              <a:defRPr lang="de-DE" sz="1000"/>
            </a:lvl7pPr>
            <a:lvl8pPr marL="3200400" indent="0">
              <a:buNone/>
              <a:defRPr lang="de-DE" sz="1000"/>
            </a:lvl8pPr>
            <a:lvl9pPr marL="3657600" indent="0">
              <a:buNone/>
              <a:defRPr lang="de-DE"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Ein Bild mit Textilien&#10;&#10;Automatisch generierte Beschreibung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3" name="Bild 12" descr="Eine Gruppe von Blumen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2" name="Inhaltsplatzhalt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de-DE" sz="2400"/>
            </a:lvl1pPr>
            <a:lvl2pPr marL="228600">
              <a:buClr>
                <a:srgbClr val="73292A"/>
              </a:buClr>
              <a:defRPr lang="de-DE" sz="2000"/>
            </a:lvl2pPr>
            <a:lvl3pPr marL="685800">
              <a:buClr>
                <a:srgbClr val="73292A"/>
              </a:buClr>
              <a:defRPr lang="de-DE" sz="1800"/>
            </a:lvl3pPr>
            <a:lvl4pPr marL="1143000">
              <a:buClr>
                <a:srgbClr val="73292A"/>
              </a:buClr>
              <a:defRPr lang="de-DE" sz="1600"/>
            </a:lvl4pPr>
            <a:lvl5pPr marL="1600200">
              <a:buClr>
                <a:srgbClr val="73292A"/>
              </a:buClr>
              <a:defRPr lang="de-DE" sz="16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pic>
        <p:nvPicPr>
          <p:cNvPr id="6" name="Bild 5" descr="Ein Bild mit Blume, Pflanze&#10;&#10;Automatisch generierte Beschreibung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de-DE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1" name="Bild 10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de-D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de-DE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de-DE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de-DE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de-D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de-D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1" name="Bild 10" descr="Nahaufnahme einer Pflanze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Bild 8" descr="Ein Bild mit Bettzeug, Textilie&#10;&#10;Automatisch generierte Beschreibung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Bild 14" descr="Ein Bild mit Keramik, Porzellan&#10;&#10;Automatisch generierte Beschreibung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Bild 16" descr="Ein Bild, das Text enthält&#10;&#10;Automatisch generierte Beschreibung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de-DE" sz="44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de-DE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de-DE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de-DE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de-D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de-D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8" name="Bild 7" descr="Ein Bild mit Textilien&#10;&#10;Automatisch generierte Beschreibung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6" name="Bild 15" descr="Ein Bild mit Blume, Pflanze&#10;&#10;Automatisch generierte Beschreibung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Bild 18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de-DE" sz="44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de-DE" sz="2400">
                <a:solidFill>
                  <a:schemeClr val="accent3"/>
                </a:solidFill>
              </a:defRPr>
            </a:lvl1pPr>
            <a:lvl2pPr marL="457200" indent="0">
              <a:buNone/>
              <a:defRPr lang="de-DE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de-DE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7" name="Textplatzhalt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de-DE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de-DE"/>
              <a:t>”</a:t>
            </a:r>
          </a:p>
        </p:txBody>
      </p:sp>
      <p:sp>
        <p:nvSpPr>
          <p:cNvPr id="28" name="Textplatzhalt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de-DE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de-DE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0" name="Bild 9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22" name="Bildplatzhalt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1" name="Bildplatzhalt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3" name="Textplatzhalt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2" name="Textplatzhalt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0" name="Bildplatzhalt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4" name="Textplatzhalt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9" name="Bildplatzhalt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Textplatzhalt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6" name="Textplatzhalt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0" name="Bild 9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22" name="Bildplatzhalt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6" name="Bildplatzhalt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5" name="Textplatzhalt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4" name="Textplatzhalt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1" name="Bildplatzhalt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3" name="Textplatzhalt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2" name="Textplatzhalt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6" name="Bildplatzhalt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8" name="Textplatzhalt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0" name="Bildplatzhalt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4" name="Textplatzhalt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4" name="Bildplatzhalt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7" name="Textplatzhalt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9" name="Bildplatzhalt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Textplatzhalt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6" name="Textplatzhalt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7" name="Bildplatzhalt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2" name="Textplatzhalt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1" name="Textplatzhalt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de-DE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de-DE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de-DE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de-DE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de-DE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1064" y="2425658"/>
            <a:ext cx="4989871" cy="1800205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3600" dirty="0"/>
              <a:t>Animal </a:t>
            </a:r>
            <a:r>
              <a:rPr lang="de-DE" sz="3600" dirty="0" err="1"/>
              <a:t>Behavior</a:t>
            </a:r>
            <a:r>
              <a:rPr lang="de-DE" sz="3600" dirty="0"/>
              <a:t>, Rats, and</a:t>
            </a:r>
            <a:br>
              <a:rPr lang="de-DE" sz="3600" dirty="0"/>
            </a:br>
            <a:r>
              <a:rPr lang="de-DE" sz="3600" dirty="0"/>
              <a:t> </a:t>
            </a:r>
            <a:r>
              <a:rPr lang="de-DE" sz="3600" dirty="0" err="1"/>
              <a:t>Female</a:t>
            </a:r>
            <a:r>
              <a:rPr lang="de-DE" sz="3600" dirty="0"/>
              <a:t> Choice</a:t>
            </a:r>
            <a:br>
              <a:rPr lang="de-DE" sz="3600" dirty="0"/>
            </a:br>
            <a:br>
              <a:rPr lang="de-DE" sz="2400" dirty="0"/>
            </a:br>
            <a:r>
              <a:rPr lang="de-DE" sz="2400" dirty="0"/>
              <a:t>Natural and </a:t>
            </a:r>
            <a:r>
              <a:rPr lang="de-DE" sz="2400" dirty="0" err="1"/>
              <a:t>Social</a:t>
            </a:r>
            <a:r>
              <a:rPr lang="de-DE" sz="2400" dirty="0"/>
              <a:t> Sciences in </a:t>
            </a:r>
            <a:r>
              <a:rPr lang="de-DE" sz="2400" dirty="0" err="1"/>
              <a:t>the</a:t>
            </a:r>
            <a:r>
              <a:rPr lang="de-DE" sz="2400" dirty="0"/>
              <a:t> 20th Century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4653725"/>
            <a:ext cx="2999232" cy="438912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Rahel Peterlini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dirty="0">
                <a:latin typeface="Baskerville Old Face" panose="02020602080505020303" pitchFamily="18" charset="77"/>
                <a:cs typeface="Calibri Light"/>
              </a:rPr>
              <a:t>Contents: </a:t>
            </a:r>
            <a:endParaRPr lang="de-DE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dirty="0"/>
              <a:t>C</a:t>
            </a:r>
          </a:p>
        </p:txBody>
      </p:sp>
      <p:pic>
        <p:nvPicPr>
          <p:cNvPr id="10" name="Bild 9" descr="Akzent des Pflanzenblattes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Bild 1928" descr="Akzent des Pflanzenblattes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79208" y="2176907"/>
            <a:ext cx="4086781" cy="4306824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sz="2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Scene Setting &amp; Core Questions </a:t>
            </a:r>
          </a:p>
          <a:p>
            <a:pPr rtl="0"/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Background &amp; </a:t>
            </a:r>
            <a:r>
              <a:rPr 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Context</a:t>
            </a:r>
            <a:endParaRPr lang="de-D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de-DE" sz="2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</a:t>
            </a:r>
            <a:r>
              <a:rPr lang="de-DE" sz="2200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2200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</a:t>
            </a:r>
            <a:r>
              <a:rPr lang="de-DE" sz="2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de-DE" sz="2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Males</a:t>
            </a:r>
          </a:p>
          <a:p>
            <a:pPr rtl="0"/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Rats, Men and </a:t>
            </a:r>
            <a:r>
              <a:rPr 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Welfare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State</a:t>
            </a:r>
          </a:p>
          <a:p>
            <a:pPr rtl="0"/>
            <a:r>
              <a:rPr lang="de-DE" sz="2200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</a:t>
            </a:r>
            <a:r>
              <a:rPr 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sion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22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2</a:t>
            </a:fld>
            <a:endParaRPr lang="de-DE" dirty="0"/>
          </a:p>
        </p:txBody>
      </p:sp>
      <p:pic>
        <p:nvPicPr>
          <p:cNvPr id="8" name="Grafik 7" descr="Ein Bild, das Text, Poster, Buch enthält.&#10;&#10;Automatisch generierte Beschreibung">
            <a:extLst>
              <a:ext uri="{FF2B5EF4-FFF2-40B4-BE49-F238E27FC236}">
                <a16:creationId xmlns:a16="http://schemas.microsoft.com/office/drawing/2014/main" id="{3F4083F2-805F-7BD6-95E7-A12097255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271" y="544817"/>
            <a:ext cx="4114801" cy="60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Blume, Zeichnung, Entwurf, Kunst enthält.&#10;&#10;Automatisch generierte Beschreibung">
            <a:extLst>
              <a:ext uri="{FF2B5EF4-FFF2-40B4-BE49-F238E27FC236}">
                <a16:creationId xmlns:a16="http://schemas.microsoft.com/office/drawing/2014/main" id="{295D40D2-F701-BAF5-A87B-F3C32C277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800" y="1180871"/>
            <a:ext cx="3695700" cy="2463800"/>
          </a:xfrm>
          <a:prstGeom prst="rect">
            <a:avLst/>
          </a:prstGeom>
        </p:spPr>
      </p:pic>
      <p:sp>
        <p:nvSpPr>
          <p:cNvPr id="77" name="Titel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900" y="271840"/>
            <a:ext cx="11430000" cy="1325563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Scene Setting and Core Questions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3</a:t>
            </a:fld>
            <a:endParaRPr lang="de-DE" dirty="0"/>
          </a:p>
        </p:txBody>
      </p:sp>
      <p:sp>
        <p:nvSpPr>
          <p:cNvPr id="69" name="Textplatzhalter 68">
            <a:extLst>
              <a:ext uri="{FF2B5EF4-FFF2-40B4-BE49-F238E27FC236}">
                <a16:creationId xmlns:a16="http://schemas.microsoft.com/office/drawing/2014/main" id="{45102AF5-F4F0-28DE-8AA6-61D9A54D84E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7669" y="2052965"/>
            <a:ext cx="9851862" cy="3759905"/>
          </a:xfrm>
        </p:spPr>
        <p:txBody>
          <a:bodyPr anchor="t"/>
          <a:lstStyle/>
          <a:p>
            <a:pPr algn="l" rtl="0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20th Century inter-war &amp; after-war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Europe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and United States</a:t>
            </a:r>
          </a:p>
          <a:p>
            <a:pPr algn="l" rtl="0"/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Core Questions: </a:t>
            </a:r>
          </a:p>
          <a:p>
            <a:pPr marL="457200" lvl="0" indent="-45720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Why do animals behave the way they do? Ethology</a:t>
            </a:r>
          </a:p>
          <a:p>
            <a:pPr marL="457200" indent="-45720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How should animals best be studied? Field versus Lab</a:t>
            </a:r>
            <a:endParaRPr lang="de-A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How is their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behavior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related to survival of the species (reproduction)?  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Demographics after the two wars</a:t>
            </a:r>
          </a:p>
          <a:p>
            <a:pPr marL="457200" lvl="0" indent="-45720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How do humans and animals relate? (evolution as speciation, domestication as regression?) Can one inform us about the other? </a:t>
            </a:r>
            <a:endParaRPr lang="de-A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e-AT" dirty="0"/>
          </a:p>
        </p:txBody>
      </p:sp>
      <p:pic>
        <p:nvPicPr>
          <p:cNvPr id="2" name="Bild 1928" descr="Akzent des Pflanzenblattes">
            <a:extLst>
              <a:ext uri="{FF2B5EF4-FFF2-40B4-BE49-F238E27FC236}">
                <a16:creationId xmlns:a16="http://schemas.microsoft.com/office/drawing/2014/main" id="{944BB154-E294-8D04-0531-142971F92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4902">
            <a:off x="904864" y="664989"/>
            <a:ext cx="1329926" cy="15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4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3923"/>
            <a:ext cx="11430000" cy="1325563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Background and </a:t>
            </a:r>
            <a:r>
              <a:rPr lang="de-DE" dirty="0" err="1"/>
              <a:t>Context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4</a:t>
            </a:fld>
            <a:endParaRPr lang="de-DE" dirty="0"/>
          </a:p>
        </p:txBody>
      </p:sp>
      <p:sp>
        <p:nvSpPr>
          <p:cNvPr id="69" name="Textplatzhalter 68">
            <a:extLst>
              <a:ext uri="{FF2B5EF4-FFF2-40B4-BE49-F238E27FC236}">
                <a16:creationId xmlns:a16="http://schemas.microsoft.com/office/drawing/2014/main" id="{45102AF5-F4F0-28DE-8AA6-61D9A54D84E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67682" y="1509486"/>
            <a:ext cx="9851862" cy="3759905"/>
          </a:xfrm>
        </p:spPr>
        <p:txBody>
          <a:bodyPr anchor="t"/>
          <a:lstStyle/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Industrialization and Standardization of Science</a:t>
            </a:r>
          </a:p>
          <a:p>
            <a:pPr algn="l">
              <a:lnSpc>
                <a:spcPct val="107000"/>
              </a:lnSpc>
            </a:pP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Statistics and scientific (experimental) methods 	</a:t>
            </a:r>
          </a:p>
          <a:p>
            <a:pPr algn="l">
              <a:lnSpc>
                <a:spcPct val="107000"/>
              </a:lnSpc>
            </a:pP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instruments and machines: precision, replicability				</a:t>
            </a: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laboratory </a:t>
            </a: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Wistar rat</a:t>
            </a: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l">
              <a:lnSpc>
                <a:spcPct val="107000"/>
              </a:lnSpc>
            </a:pP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Ethology: study of animal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a biological </a:t>
            </a: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 </a:t>
            </a:r>
          </a:p>
          <a:p>
            <a:pPr algn="l">
              <a:lnSpc>
                <a:spcPct val="107000"/>
              </a:lnSpc>
            </a:pP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</a:t>
            </a: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might behaviour affect evolutionary change</a:t>
            </a:r>
          </a:p>
          <a:p>
            <a:pPr algn="l">
              <a:lnSpc>
                <a:spcPct val="107000"/>
              </a:lnSpc>
            </a:pP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Comparative psychology (</a:t>
            </a:r>
            <a:r>
              <a:rPr lang="de-A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US)</a:t>
            </a:r>
          </a:p>
          <a:p>
            <a:pPr lvl="0" algn="l">
              <a:lnSpc>
                <a:spcPct val="107000"/>
              </a:lnSpc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Studying non-human animal </a:t>
            </a:r>
            <a:r>
              <a:rPr lang="en-GB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elucidate human social interactions 	    (comparing the </a:t>
            </a:r>
            <a:r>
              <a:rPr lang="en-GB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different animals)</a:t>
            </a:r>
            <a:endParaRPr lang="de-A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AT" dirty="0"/>
          </a:p>
        </p:txBody>
      </p:sp>
      <p:pic>
        <p:nvPicPr>
          <p:cNvPr id="74" name="Bild 1928" descr="Akzent des Pflanzenblattes">
            <a:extLst>
              <a:ext uri="{FF2B5EF4-FFF2-40B4-BE49-F238E27FC236}">
                <a16:creationId xmlns:a16="http://schemas.microsoft.com/office/drawing/2014/main" id="{03711A63-24D2-6B2A-6FB4-23CF07AD5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1" y="136525"/>
            <a:ext cx="1167399" cy="1325563"/>
          </a:xfrm>
          <a:prstGeom prst="rect">
            <a:avLst/>
          </a:prstGeom>
        </p:spPr>
      </p:pic>
      <p:pic>
        <p:nvPicPr>
          <p:cNvPr id="76" name="Grafik 75" descr="Ein Bild, das Skulptur, Baum, draußen, Säugetier enthält.&#10;&#10;Automatisch generierte Beschreibung">
            <a:extLst>
              <a:ext uri="{FF2B5EF4-FFF2-40B4-BE49-F238E27FC236}">
                <a16:creationId xmlns:a16="http://schemas.microsoft.com/office/drawing/2014/main" id="{51309D9A-8319-EE95-2CD7-C1E91A2B4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19" y="399539"/>
            <a:ext cx="2516182" cy="31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8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029" y="431783"/>
            <a:ext cx="6246359" cy="1325880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sz="3600" dirty="0"/>
              <a:t>Looking </a:t>
            </a:r>
            <a:r>
              <a:rPr lang="de-DE" sz="3600" dirty="0" err="1"/>
              <a:t>for</a:t>
            </a:r>
            <a:r>
              <a:rPr lang="de-DE" sz="3600" dirty="0"/>
              <a:t> a </a:t>
            </a:r>
            <a:r>
              <a:rPr lang="de-DE" sz="3600" dirty="0" err="1"/>
              <a:t>Few</a:t>
            </a:r>
            <a:r>
              <a:rPr lang="de-DE" sz="3600" dirty="0"/>
              <a:t> </a:t>
            </a:r>
            <a:r>
              <a:rPr lang="de-DE" sz="3600" dirty="0" err="1"/>
              <a:t>Good</a:t>
            </a:r>
            <a:r>
              <a:rPr lang="de-DE" sz="3600" dirty="0"/>
              <a:t> Males</a:t>
            </a:r>
            <a:br>
              <a:rPr lang="de-DE" dirty="0"/>
            </a:br>
            <a:r>
              <a:rPr lang="de-DE" dirty="0"/>
              <a:t>- </a:t>
            </a:r>
            <a:r>
              <a:rPr lang="de-DE" sz="2700" dirty="0"/>
              <a:t>Erika Lorrain Milam 2010</a:t>
            </a:r>
          </a:p>
        </p:txBody>
      </p:sp>
      <p:pic>
        <p:nvPicPr>
          <p:cNvPr id="10" name="Bild 9" descr="Akzent des Pflanzenblattes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766" y="0"/>
            <a:ext cx="1250823" cy="794641"/>
          </a:xfrm>
          <a:prstGeom prst="rect">
            <a:avLst/>
          </a:prstGeom>
        </p:spPr>
      </p:pic>
      <p:pic>
        <p:nvPicPr>
          <p:cNvPr id="5" name="Inhaltsplatzhalter 4" descr="Ein Bild, das Text, Zeichnung, Entwurf, Tinte enthält.&#10;&#10;Automatisch generierte Beschreibung">
            <a:extLst>
              <a:ext uri="{FF2B5EF4-FFF2-40B4-BE49-F238E27FC236}">
                <a16:creationId xmlns:a16="http://schemas.microsoft.com/office/drawing/2014/main" id="{4D0F2838-9C75-98F5-A625-ABF4ED2655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28600" y="0"/>
            <a:ext cx="4495800" cy="6741222"/>
          </a:xfr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5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2E1C3F-9219-AF08-B68E-DD0F91950278}"/>
              </a:ext>
            </a:extLst>
          </p:cNvPr>
          <p:cNvSpPr txBox="1"/>
          <p:nvPr/>
        </p:nvSpPr>
        <p:spPr>
          <a:xfrm>
            <a:off x="5109028" y="2057517"/>
            <a:ext cx="5825671" cy="327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Darwin sexual selection explains beauty and horns </a:t>
            </a:r>
            <a:endParaRPr lang="en-GB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Choice: rational ability? Instinct? Genetically determined? (Lorenz Hydromechanical Model)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n-GB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Female choice or male competition? </a:t>
            </a:r>
          </a:p>
          <a:p>
            <a:pPr lvl="0">
              <a:lnSpc>
                <a:spcPct val="107000"/>
              </a:lnSpc>
            </a:pPr>
            <a:r>
              <a:rPr lang="en-GB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Kellog</a:t>
            </a:r>
            <a:r>
              <a:rPr lang="en-GB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“Headquarters Nights” 1917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Positive Eugenics after WW </a:t>
            </a:r>
            <a:endParaRPr lang="de-AT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9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029" y="370114"/>
            <a:ext cx="6246359" cy="1325880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sz="3600" dirty="0"/>
              <a:t>Rats, Men, and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Welfare</a:t>
            </a:r>
            <a:r>
              <a:rPr lang="de-DE" sz="3600" dirty="0"/>
              <a:t> State</a:t>
            </a:r>
            <a:br>
              <a:rPr lang="de-DE" dirty="0"/>
            </a:br>
            <a:r>
              <a:rPr lang="de-DE" dirty="0"/>
              <a:t>- </a:t>
            </a:r>
            <a:r>
              <a:rPr lang="de-DE" sz="2700" dirty="0"/>
              <a:t>Curt Richter 1959</a:t>
            </a:r>
          </a:p>
        </p:txBody>
      </p:sp>
      <p:pic>
        <p:nvPicPr>
          <p:cNvPr id="10" name="Bild 9" descr="Akzent des Pflanzenblattes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765" y="-67084"/>
            <a:ext cx="1731698" cy="1100138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6</a:t>
            </a:fld>
            <a:endParaRPr lang="de-DE" dirty="0"/>
          </a:p>
        </p:txBody>
      </p:sp>
      <p:pic>
        <p:nvPicPr>
          <p:cNvPr id="15" name="Inhaltsplatzhalter 14" descr="Ein Bild, das Säugetier, Nagetier, Ratte, Langschwanzmaus enthält.&#10;&#10;Automatisch generierte Beschreibung">
            <a:extLst>
              <a:ext uri="{FF2B5EF4-FFF2-40B4-BE49-F238E27FC236}">
                <a16:creationId xmlns:a16="http://schemas.microsoft.com/office/drawing/2014/main" id="{B7A5794E-DB68-8C44-D6A2-F0E0A8BA5A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8315" t="6358" r="1904"/>
          <a:stretch/>
        </p:blipFill>
        <p:spPr>
          <a:xfrm>
            <a:off x="-1" y="0"/>
            <a:ext cx="4911213" cy="6858000"/>
          </a:xfr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8214B5A-863A-8BFF-AAAA-2F6E8D958768}"/>
              </a:ext>
            </a:extLst>
          </p:cNvPr>
          <p:cNvSpPr txBox="1"/>
          <p:nvPr/>
        </p:nvSpPr>
        <p:spPr>
          <a:xfrm>
            <a:off x="5324168" y="2014248"/>
            <a:ext cx="6484374" cy="442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society perceived as sick, prone to disease, and hypersensitivity to the environment (diabetes, asthma</a:t>
            </a:r>
            <a:r>
              <a:rPr lang="en-GB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…)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for a casual relationship between civilization and deterioration of the human health</a:t>
            </a:r>
            <a:endParaRPr lang="de-AT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 rat compared to ancestor grey Norway rat analogy to Welfare state citizen and </a:t>
            </a:r>
            <a:r>
              <a:rPr lang="en-GB" sz="2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primitive natives</a:t>
            </a:r>
            <a:endParaRPr lang="en-GB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 is less effective in domesticated rats</a:t>
            </a:r>
            <a:endParaRPr lang="de-AT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Welfare state: survival of the less fit individuals </a:t>
            </a:r>
            <a:r>
              <a:rPr lang="en-GB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they reproduce</a:t>
            </a:r>
          </a:p>
        </p:txBody>
      </p:sp>
    </p:spTree>
    <p:extLst>
      <p:ext uri="{BB962C8B-B14F-4D97-AF65-F5344CB8AC3E}">
        <p14:creationId xmlns:p14="http://schemas.microsoft.com/office/powerpoint/2010/main" val="184256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029" y="431783"/>
            <a:ext cx="6246359" cy="1325880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sz="3600" dirty="0"/>
              <a:t>Looking </a:t>
            </a:r>
            <a:r>
              <a:rPr lang="de-DE" sz="3600" dirty="0" err="1"/>
              <a:t>for</a:t>
            </a:r>
            <a:r>
              <a:rPr lang="de-DE" sz="3600" dirty="0"/>
              <a:t> a </a:t>
            </a:r>
            <a:r>
              <a:rPr lang="de-DE" sz="3600" dirty="0" err="1"/>
              <a:t>Few</a:t>
            </a:r>
            <a:r>
              <a:rPr lang="de-DE" sz="3600" dirty="0"/>
              <a:t> </a:t>
            </a:r>
            <a:r>
              <a:rPr lang="de-DE" sz="3600" dirty="0" err="1"/>
              <a:t>Good</a:t>
            </a:r>
            <a:r>
              <a:rPr lang="de-DE" sz="3600" dirty="0"/>
              <a:t> Males</a:t>
            </a:r>
            <a:br>
              <a:rPr lang="de-DE" dirty="0"/>
            </a:br>
            <a:r>
              <a:rPr lang="de-DE" dirty="0"/>
              <a:t>- </a:t>
            </a:r>
            <a:r>
              <a:rPr lang="de-DE" sz="2700" dirty="0"/>
              <a:t>Erika Lorrain Milam 2010</a:t>
            </a:r>
          </a:p>
        </p:txBody>
      </p:sp>
      <p:pic>
        <p:nvPicPr>
          <p:cNvPr id="10" name="Bild 9" descr="Akzent des Pflanzenblattes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766" y="0"/>
            <a:ext cx="1250823" cy="794641"/>
          </a:xfrm>
          <a:prstGeom prst="rect">
            <a:avLst/>
          </a:prstGeom>
        </p:spPr>
      </p:pic>
      <p:pic>
        <p:nvPicPr>
          <p:cNvPr id="5" name="Inhaltsplatzhalter 4" descr="Ein Bild, das Text, Zeichnung, Entwurf, Tinte enthält.&#10;&#10;Automatisch generierte Beschreibung">
            <a:extLst>
              <a:ext uri="{FF2B5EF4-FFF2-40B4-BE49-F238E27FC236}">
                <a16:creationId xmlns:a16="http://schemas.microsoft.com/office/drawing/2014/main" id="{4D0F2838-9C75-98F5-A625-ABF4ED2655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28600" y="0"/>
            <a:ext cx="4495800" cy="6741222"/>
          </a:xfr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7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2E1C3F-9219-AF08-B68E-DD0F91950278}"/>
              </a:ext>
            </a:extLst>
          </p:cNvPr>
          <p:cNvSpPr txBox="1"/>
          <p:nvPr/>
        </p:nvSpPr>
        <p:spPr>
          <a:xfrm>
            <a:off x="5109028" y="2057517"/>
            <a:ext cx="6571695" cy="342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are we building a general science of </a:t>
            </a:r>
            <a:r>
              <a:rPr lang="en-GB" sz="22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en-GB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or only a science of rat learning?”</a:t>
            </a:r>
            <a:endParaRPr lang="de-AT" sz="2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Standardized lab (ACP) versus Field Studies (British ethologists)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Pop-ethology: application of ethology frameworks to humans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Zoologists reclaim right to talk about humans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Humans just another animal – what is their natural environment? </a:t>
            </a:r>
            <a:endParaRPr lang="de-AT" sz="2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7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900" y="271840"/>
            <a:ext cx="11430000" cy="1325563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Summary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8</a:t>
            </a:fld>
            <a:endParaRPr lang="de-DE" dirty="0"/>
          </a:p>
        </p:txBody>
      </p:sp>
      <p:sp>
        <p:nvSpPr>
          <p:cNvPr id="69" name="Textplatzhalter 68">
            <a:extLst>
              <a:ext uri="{FF2B5EF4-FFF2-40B4-BE49-F238E27FC236}">
                <a16:creationId xmlns:a16="http://schemas.microsoft.com/office/drawing/2014/main" id="{45102AF5-F4F0-28DE-8AA6-61D9A54D84E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70069" y="2426917"/>
            <a:ext cx="8151731" cy="3759905"/>
          </a:xfrm>
        </p:spPr>
        <p:txBody>
          <a:bodyPr anchor="t"/>
          <a:lstStyle/>
          <a:p>
            <a:pPr algn="l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Rise of Ethology and Comparative Psychology</a:t>
            </a:r>
          </a:p>
          <a:p>
            <a:pPr algn="l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Standardization of Science:</a:t>
            </a:r>
          </a:p>
          <a:p>
            <a:pPr algn="l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Rise of the Laboratory and the Lab Rat</a:t>
            </a:r>
          </a:p>
          <a:p>
            <a:pPr algn="l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Question of Reproduction and Positive Eugenics </a:t>
            </a:r>
          </a:p>
          <a:p>
            <a:pPr algn="l"/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Evolution as Speciation: </a:t>
            </a:r>
          </a:p>
          <a:p>
            <a:pPr algn="l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Animals NOT less complex forms of Humans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Humans are just another animal</a:t>
            </a:r>
          </a:p>
          <a:p>
            <a:pPr algn="l"/>
            <a:endParaRPr lang="de-AT" dirty="0"/>
          </a:p>
        </p:txBody>
      </p:sp>
      <p:pic>
        <p:nvPicPr>
          <p:cNvPr id="2" name="Bild 1928" descr="Akzent des Pflanzenblattes">
            <a:extLst>
              <a:ext uri="{FF2B5EF4-FFF2-40B4-BE49-F238E27FC236}">
                <a16:creationId xmlns:a16="http://schemas.microsoft.com/office/drawing/2014/main" id="{944BB154-E294-8D04-0531-142971F92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483">
            <a:off x="3357744" y="325760"/>
            <a:ext cx="1543195" cy="1752273"/>
          </a:xfrm>
          <a:prstGeom prst="rect">
            <a:avLst/>
          </a:prstGeom>
        </p:spPr>
      </p:pic>
      <p:pic>
        <p:nvPicPr>
          <p:cNvPr id="16" name="Grafik 15" descr="Ein Bild, das Cartoon, Entwurf, Zeichnung, Säugetier enthält.&#10;&#10;Automatisch generierte Beschreibung">
            <a:extLst>
              <a:ext uri="{FF2B5EF4-FFF2-40B4-BE49-F238E27FC236}">
                <a16:creationId xmlns:a16="http://schemas.microsoft.com/office/drawing/2014/main" id="{1C266AFE-7F40-ACB0-701E-AD90BBA1E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583" y="641350"/>
            <a:ext cx="38385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4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900" y="271840"/>
            <a:ext cx="11430000" cy="1325563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Scene Setting and Core Questions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9</a:t>
            </a:fld>
            <a:endParaRPr lang="de-DE" dirty="0"/>
          </a:p>
        </p:txBody>
      </p:sp>
      <p:sp>
        <p:nvSpPr>
          <p:cNvPr id="69" name="Textplatzhalter 68">
            <a:extLst>
              <a:ext uri="{FF2B5EF4-FFF2-40B4-BE49-F238E27FC236}">
                <a16:creationId xmlns:a16="http://schemas.microsoft.com/office/drawing/2014/main" id="{45102AF5-F4F0-28DE-8AA6-61D9A54D84E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7669" y="2052965"/>
            <a:ext cx="9851862" cy="3759905"/>
          </a:xfrm>
        </p:spPr>
        <p:txBody>
          <a:bodyPr anchor="t"/>
          <a:lstStyle/>
          <a:p>
            <a:pPr algn="l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Richter, Curt P. “Rats, Man, and the Welfare State.” </a:t>
            </a:r>
            <a:r>
              <a:rPr lang="en-U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American Psychologist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14, no. 1 (1959): 18–28. https://doi.org/10.1037/h0043834. </a:t>
            </a:r>
          </a:p>
          <a:p>
            <a:pPr algn="l"/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Milam, Erika Lorraine. </a:t>
            </a:r>
            <a:r>
              <a:rPr lang="en-U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Looking for a few good males: Female choice in Evolutionary Biology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Baltimore, MD: Johns Hopkins University Press, 2011. </a:t>
            </a:r>
          </a:p>
          <a:p>
            <a:pPr algn="l"/>
            <a:endParaRPr lang="de-AT" dirty="0"/>
          </a:p>
        </p:txBody>
      </p:sp>
      <p:pic>
        <p:nvPicPr>
          <p:cNvPr id="2" name="Bild 1928" descr="Akzent des Pflanzenblattes">
            <a:extLst>
              <a:ext uri="{FF2B5EF4-FFF2-40B4-BE49-F238E27FC236}">
                <a16:creationId xmlns:a16="http://schemas.microsoft.com/office/drawing/2014/main" id="{944BB154-E294-8D04-0531-142971F92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4902">
            <a:off x="904864" y="664989"/>
            <a:ext cx="1329926" cy="15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55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18_TF56410444_Win32" id="{47B1ABA9-DD8B-4C84-A317-B5152EEB7B07}" vid="{FD01B183-1F20-4585-BAEA-BAA48FC384A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{BF5F0006-8B46-4FDF-81DE-118757490ECA}tf56410444_win32</Template>
  <TotalTime>0</TotalTime>
  <Words>560</Words>
  <Application>Microsoft Office PowerPoint</Application>
  <PresentationFormat>Breitbild</PresentationFormat>
  <Paragraphs>83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Times New Roman</vt:lpstr>
      <vt:lpstr>Wingdings</vt:lpstr>
      <vt:lpstr>Office-Design</vt:lpstr>
      <vt:lpstr>Animal Behavior, Rats, and  Female Choice  Natural and Social Sciences in the 20th Century</vt:lpstr>
      <vt:lpstr>Contents: </vt:lpstr>
      <vt:lpstr>Scene Setting and Core Questions</vt:lpstr>
      <vt:lpstr>Background and Context</vt:lpstr>
      <vt:lpstr>Looking for a Few Good Males - Erika Lorrain Milam 2010</vt:lpstr>
      <vt:lpstr>Rats, Men, and the Welfare State - Curt Richter 1959</vt:lpstr>
      <vt:lpstr>Looking for a Few Good Males - Erika Lorrain Milam 2010</vt:lpstr>
      <vt:lpstr>Summary</vt:lpstr>
      <vt:lpstr>Scene Setting and Core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</dc:title>
  <dc:creator>Rahel Peterlini</dc:creator>
  <cp:lastModifiedBy>Rahel Peterlini</cp:lastModifiedBy>
  <cp:revision>1</cp:revision>
  <dcterms:created xsi:type="dcterms:W3CDTF">2023-11-19T13:22:22Z</dcterms:created>
  <dcterms:modified xsi:type="dcterms:W3CDTF">2023-11-28T11:24:54Z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