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C3BFC-6FDA-3A6F-535A-B6BE0A89A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BE494-1F43-471B-A620-EE4E1DCA2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3F5A3-0441-E5D5-B4A5-A06BBB2D7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903B4-13EC-9FEC-5D19-25D8C409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5E2D-502F-D1C2-28D8-363F4023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2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88DA-524E-56FD-276E-64D4D8DB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CFD3E-C572-1CB6-C0B6-A93F470B2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ADEFC-0920-DD96-9FA5-37BFD20F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30A58-2FD5-AA7B-D2FD-B5018726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1DC6E-7B5D-78C4-6EEE-FD3351B3D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0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8DC970-60CB-7758-DBAC-1958A2A90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7C803-18CA-DC38-7B77-3C5DDE083D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26307-1659-BE8A-4DC5-087DCB7B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6F69-1AD5-FF94-5E05-87BE7BCC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44244-A1B9-BC93-6E3B-287CDD05E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8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F5E45-6B83-38A6-0E94-54AB6D9A9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32D6-CCB5-12F6-D9E1-8B6E60190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D051A-F43C-64D6-8406-EE202095D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B0EEE-541A-B8F4-3E4E-67FCF8DFE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70F8C-9C18-DFA9-2271-2E126163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0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69DBC-E7A7-C709-AEB7-5E6732D5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4870E-10A7-50A7-2C22-FD4B867E6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97D9C-FB77-DDF2-4653-D22EB05C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D11CB-8637-973B-8CB2-2868004C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6110D-A217-406E-CB3C-5FF771F3D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3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9E347-D520-5F5C-7400-8E73EA85A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103E7-5046-0F86-9619-EC5CB117F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E56C7-8703-3302-B718-97C132237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344C8-61AA-D7CC-744D-6AD8E1EC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F7E85-3A23-9317-FECB-C39E50B1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6853E-548A-4E2D-D7A3-68A926EE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7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8EE49-8922-43BE-AD71-20F48BCD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B6FD8-98C4-451B-7702-4DDCDEF46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496DA8-BD90-EBBC-5299-E41C56B70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0552E-00E2-53FC-99C1-A4022E929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0217F3-BCF7-A4B4-CAE9-49576F01F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40F99F-B86F-3C85-965F-1D861DBA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C949C1-C05B-8CF9-2CC5-EAFE891E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D3F28B-B5CC-E01E-158E-67329E25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0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3BA05-BE33-2A72-F5A1-3F9A93BF7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6E734-6B30-9A98-AE12-FD94DBF12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866AA-469D-1872-830D-0A92B697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D5871-3A9F-5111-8CBC-F6B92761C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1D1F73-B3D6-46C2-2138-26F6E8441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6D2BB-140C-4ABC-0963-26E9B6CC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AA486-515E-D4A0-E407-38A56D80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8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9C359-828A-2795-B53A-BF5A2FC9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F188C-71F5-58B8-859E-341A5D676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7C0F1-2398-B4F3-0456-12DF50834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1F64B-63CD-8FED-0859-477DD0F1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69FBE-FACD-F44D-53C9-AA689A6B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15465-7083-7FC1-122F-80018130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5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A3354-2DB3-AADF-79C3-8C93C5D4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A08D9-3948-0C8C-8AF3-E23888A8C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6C203-AA85-9C9A-7656-8AB441BB3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E33F7-8E5F-34A6-252C-27228E8C3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23961-7055-4731-C11C-06389444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9D631-892C-E6D3-7557-97674FF7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87EBD5-9719-22F3-61FC-A85914F4D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B08DE-B7AC-9460-8877-E9DEEE5E6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ABF41-D9B8-EBF7-7132-30FF950B7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F71A-A356-6740-A461-44F5EB5DF20A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10E24-5F7D-E5A0-1F03-F1AB88468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57D6B-FED9-A189-06C5-91CFDB4DBC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49EDB-DB16-A742-95BA-48ADCD2F5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6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32C1BD-8C94-31B8-8E8E-E6365BA1C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en-US" dirty="0"/>
              <a:t>The Human Body as a Machine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DA248-E27A-F901-FD5F-664236265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en-US" sz="1700" dirty="0"/>
              <a:t>Brooklyn </a:t>
            </a:r>
            <a:r>
              <a:rPr lang="en-US" sz="1700" dirty="0" err="1"/>
              <a:t>Hortenstine</a:t>
            </a:r>
            <a:endParaRPr lang="en-US" sz="1700" dirty="0"/>
          </a:p>
          <a:p>
            <a:r>
              <a:rPr lang="en-US" sz="1700" dirty="0"/>
              <a:t>Intellectuals and World War I</a:t>
            </a:r>
          </a:p>
          <a:p>
            <a:r>
              <a:rPr lang="en-US" sz="1700" dirty="0"/>
              <a:t>November 3, 2022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014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C93B-E194-2201-DC9C-51455E22D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sz="5400"/>
              <a:t>The Human Machine and the State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5EC46-92BF-C99B-15D5-877FEC099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400" dirty="0"/>
              <a:t>Ernest Solvay and “Productivism”</a:t>
            </a:r>
          </a:p>
          <a:p>
            <a:r>
              <a:rPr lang="en-US" sz="2400" dirty="0"/>
              <a:t>Wilhelm Ostwald: All progress can be measured through energy </a:t>
            </a:r>
          </a:p>
          <a:p>
            <a:r>
              <a:rPr lang="en-US" sz="2400" dirty="0"/>
              <a:t>Energy and fatigue studies as an intersection of political economy, social hygiene, and biology</a:t>
            </a:r>
          </a:p>
          <a:p>
            <a:r>
              <a:rPr lang="en-US" sz="2400" dirty="0"/>
              <a:t>Worker’s Reform </a:t>
            </a:r>
          </a:p>
        </p:txBody>
      </p:sp>
      <p:pic>
        <p:nvPicPr>
          <p:cNvPr id="5" name="Picture 4" descr="A person in a suit&#10;&#10;Description automatically generated with low confidence">
            <a:extLst>
              <a:ext uri="{FF2B5EF4-FFF2-40B4-BE49-F238E27FC236}">
                <a16:creationId xmlns:a16="http://schemas.microsoft.com/office/drawing/2014/main" id="{DBE57645-9223-7656-D3C0-E56D972CA4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8" r="4544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79777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60DFFE-E658-5BEC-41AD-B93C24012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Militarism, Energy, and Fatigue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D49D2-79DC-875A-D330-FE8E173F9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sz="2400"/>
              <a:t>Arbeitswissenschaft and its legacy </a:t>
            </a:r>
          </a:p>
          <a:p>
            <a:r>
              <a:rPr lang="en-US" sz="2400"/>
              <a:t>Studies On The Physiology Of Marching, Zuntz and Schumburg </a:t>
            </a:r>
          </a:p>
          <a:p>
            <a:r>
              <a:rPr lang="en-US" sz="2400"/>
              <a:t>Kaiser Wilhelm Society for Labor Physiology </a:t>
            </a:r>
          </a:p>
          <a:p>
            <a:r>
              <a:rPr lang="en-US" sz="2400"/>
              <a:t>Shift away from the workers + Taylorism</a:t>
            </a:r>
          </a:p>
          <a:p>
            <a:r>
              <a:rPr lang="en-US" sz="2400"/>
              <a:t>War as an opportunity to test existing ideas of energy and fatigue 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/>
              <a:t> 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5370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98862-4105-7D64-29D1-CD8DC442C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134" y="1396289"/>
            <a:ext cx="5006336" cy="1325563"/>
          </a:xfrm>
        </p:spPr>
        <p:txBody>
          <a:bodyPr>
            <a:normAutofit/>
          </a:bodyPr>
          <a:lstStyle/>
          <a:p>
            <a:r>
              <a:rPr lang="en-US"/>
              <a:t>On the Medical Front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person, old, posing&#10;&#10;Description automatically generated">
            <a:extLst>
              <a:ext uri="{FF2B5EF4-FFF2-40B4-BE49-F238E27FC236}">
                <a16:creationId xmlns:a16="http://schemas.microsoft.com/office/drawing/2014/main" id="{2F5E8DC4-A1E0-ACCF-71C7-0182B1066E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53" r="2" b="4655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B5E07-5451-D91F-4B2B-11CCF67CC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578" y="2871982"/>
            <a:ext cx="5004073" cy="3181684"/>
          </a:xfrm>
        </p:spPr>
        <p:txBody>
          <a:bodyPr anchor="t">
            <a:normAutofit/>
          </a:bodyPr>
          <a:lstStyle/>
          <a:p>
            <a:r>
              <a:rPr lang="en-US" sz="1800" dirty="0"/>
              <a:t>Role of the military doctor on the Front (</a:t>
            </a:r>
            <a:r>
              <a:rPr lang="en-US" sz="1800" dirty="0" err="1"/>
              <a:t>Kassowitz</a:t>
            </a:r>
            <a:r>
              <a:rPr lang="en-US" sz="1800" dirty="0"/>
              <a:t>)</a:t>
            </a:r>
          </a:p>
          <a:p>
            <a:r>
              <a:rPr lang="en-US" sz="1800" dirty="0"/>
              <a:t>Jules Amar and ideas of veterans: “Amputees and severely disabled… could still be “capable of complete utilization, representing a sometimes integral value” for industry” (</a:t>
            </a:r>
            <a:r>
              <a:rPr lang="en-US" sz="1800" dirty="0" err="1"/>
              <a:t>Rabinbach</a:t>
            </a:r>
            <a:r>
              <a:rPr lang="en-US" sz="1800" dirty="0"/>
              <a:t>, </a:t>
            </a:r>
            <a:r>
              <a:rPr lang="en-US" sz="1800" i="1" dirty="0"/>
              <a:t>The Human Motor</a:t>
            </a:r>
            <a:r>
              <a:rPr lang="en-US" sz="1800" dirty="0"/>
              <a:t>, p. 266.)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96140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84904-485B-2B1B-7809-09A2F1862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Questions/Things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E705B-2253-7840-AC1F-3ED986D2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future of productivity in nations when juxtaposed with the idea of rehabilitation and care? Are these ideas contradictory? </a:t>
            </a:r>
          </a:p>
          <a:p>
            <a:r>
              <a:rPr lang="en-US" dirty="0"/>
              <a:t>How do the ideas of this time relate to the future care of veterans wounded at the front? (Maybe a good question to come back to after the session on trauma.)</a:t>
            </a:r>
          </a:p>
        </p:txBody>
      </p:sp>
    </p:spTree>
    <p:extLst>
      <p:ext uri="{BB962C8B-B14F-4D97-AF65-F5344CB8AC3E}">
        <p14:creationId xmlns:p14="http://schemas.microsoft.com/office/powerpoint/2010/main" val="1759107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222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Human Body as a Machine</vt:lpstr>
      <vt:lpstr>The Human Machine and the State</vt:lpstr>
      <vt:lpstr>Militarism, Energy, and Fatigue</vt:lpstr>
      <vt:lpstr>On the Medical Front</vt:lpstr>
      <vt:lpstr>Questions/Things to Consider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Body as a Machine</dc:title>
  <dc:creator>Brooklyn Hortenstine</dc:creator>
  <cp:lastModifiedBy>Brooklyn Hortenstine</cp:lastModifiedBy>
  <cp:revision>1</cp:revision>
  <dcterms:created xsi:type="dcterms:W3CDTF">2022-11-01T21:35:32Z</dcterms:created>
  <dcterms:modified xsi:type="dcterms:W3CDTF">2022-11-03T12:39:59Z</dcterms:modified>
</cp:coreProperties>
</file>