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2" r:id="rId8"/>
    <p:sldId id="265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099D0-690B-4E72-9766-C17C10580B25}" v="246" dt="2023-03-10T14:01:58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D83A9-2590-48CB-BE82-F5D23093405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7FB3D8-25DB-4F91-8AA6-666C3AE03455}">
      <dgm:prSet/>
      <dgm:spPr/>
      <dgm:t>
        <a:bodyPr/>
        <a:lstStyle/>
        <a:p>
          <a:r>
            <a:rPr lang="en-US" dirty="0"/>
            <a:t>The main part of the notes is the chronicle of the Leningrad siege</a:t>
          </a:r>
        </a:p>
      </dgm:t>
    </dgm:pt>
    <dgm:pt modelId="{4A887C0E-6CC9-4760-9945-11D8C0B13E51}" type="parTrans" cxnId="{3D615F09-3560-4965-BE3F-984C5555B364}">
      <dgm:prSet/>
      <dgm:spPr/>
      <dgm:t>
        <a:bodyPr/>
        <a:lstStyle/>
        <a:p>
          <a:endParaRPr lang="en-US"/>
        </a:p>
      </dgm:t>
    </dgm:pt>
    <dgm:pt modelId="{F2D3B91D-573C-4437-9908-4A6BDC2F61EC}" type="sibTrans" cxnId="{3D615F09-3560-4965-BE3F-984C5555B364}">
      <dgm:prSet/>
      <dgm:spPr/>
      <dgm:t>
        <a:bodyPr/>
        <a:lstStyle/>
        <a:p>
          <a:endParaRPr lang="en-US"/>
        </a:p>
      </dgm:t>
    </dgm:pt>
    <dgm:pt modelId="{BC5360E3-2140-4548-87C5-FE2C119A46D9}">
      <dgm:prSet/>
      <dgm:spPr/>
      <dgm:t>
        <a:bodyPr/>
        <a:lstStyle/>
        <a:p>
          <a:r>
            <a:rPr lang="en-GB" dirty="0"/>
            <a:t>The diary was consciously written from the perspective of an anthropologist </a:t>
          </a:r>
          <a:endParaRPr lang="en-US" dirty="0"/>
        </a:p>
      </dgm:t>
    </dgm:pt>
    <dgm:pt modelId="{7C869D74-AD40-459D-8857-1C9C5CA40B7A}" type="parTrans" cxnId="{8AD87CC9-054F-4A2D-99B7-28FF79731EA9}">
      <dgm:prSet/>
      <dgm:spPr/>
      <dgm:t>
        <a:bodyPr/>
        <a:lstStyle/>
        <a:p>
          <a:endParaRPr lang="en-US"/>
        </a:p>
      </dgm:t>
    </dgm:pt>
    <dgm:pt modelId="{9E5D741C-DC07-435E-8C6E-0CFC9971DE12}" type="sibTrans" cxnId="{8AD87CC9-054F-4A2D-99B7-28FF79731EA9}">
      <dgm:prSet/>
      <dgm:spPr/>
      <dgm:t>
        <a:bodyPr/>
        <a:lstStyle/>
        <a:p>
          <a:endParaRPr lang="en-US"/>
        </a:p>
      </dgm:t>
    </dgm:pt>
    <dgm:pt modelId="{EBC10741-BD61-4E10-86C6-F80D936FDD60}">
      <dgm:prSet/>
      <dgm:spPr/>
      <dgm:t>
        <a:bodyPr/>
        <a:lstStyle/>
        <a:p>
          <a:r>
            <a:rPr lang="en-GB" dirty="0"/>
            <a:t>It is the document not only of the life in an extreme situation</a:t>
          </a:r>
          <a:r>
            <a:rPr lang="en-GB" dirty="0">
              <a:latin typeface="Calibri Light" panose="020F0302020204030204"/>
            </a:rPr>
            <a:t>,</a:t>
          </a:r>
          <a:r>
            <a:rPr lang="en-GB" dirty="0"/>
            <a:t> but also of total politicisation</a:t>
          </a:r>
          <a:endParaRPr lang="en-US" dirty="0"/>
        </a:p>
      </dgm:t>
    </dgm:pt>
    <dgm:pt modelId="{E651FB64-3952-4193-8D9F-42AAAE071CF4}" type="parTrans" cxnId="{0097767B-D627-457E-90A9-56559724403E}">
      <dgm:prSet/>
      <dgm:spPr/>
      <dgm:t>
        <a:bodyPr/>
        <a:lstStyle/>
        <a:p>
          <a:endParaRPr lang="en-US"/>
        </a:p>
      </dgm:t>
    </dgm:pt>
    <dgm:pt modelId="{A1063C8F-7E30-44A2-A11E-50987DE11B50}" type="sibTrans" cxnId="{0097767B-D627-457E-90A9-56559724403E}">
      <dgm:prSet/>
      <dgm:spPr/>
      <dgm:t>
        <a:bodyPr/>
        <a:lstStyle/>
        <a:p>
          <a:endParaRPr lang="en-US"/>
        </a:p>
      </dgm:t>
    </dgm:pt>
    <dgm:pt modelId="{5EC09FE4-7846-42DF-AFE5-F16C31EB5A2B}">
      <dgm:prSet/>
      <dgm:spPr/>
      <dgm:t>
        <a:bodyPr/>
        <a:lstStyle/>
        <a:p>
          <a:r>
            <a:rPr lang="en-GB" dirty="0"/>
            <a:t>The notes elaborated a political theory of the state, referencing to Plato, Aristotle and Hobbes</a:t>
          </a:r>
          <a:endParaRPr lang="en-US" dirty="0"/>
        </a:p>
      </dgm:t>
    </dgm:pt>
    <dgm:pt modelId="{4C0EE836-6C5D-4597-9830-B80E1BA0C0C0}" type="parTrans" cxnId="{41AA6512-F727-404A-A4B5-4A3A1A9162C6}">
      <dgm:prSet/>
      <dgm:spPr/>
      <dgm:t>
        <a:bodyPr/>
        <a:lstStyle/>
        <a:p>
          <a:endParaRPr lang="en-US"/>
        </a:p>
      </dgm:t>
    </dgm:pt>
    <dgm:pt modelId="{14336C26-F44C-496D-9608-AE517B27FAC4}" type="sibTrans" cxnId="{41AA6512-F727-404A-A4B5-4A3A1A9162C6}">
      <dgm:prSet/>
      <dgm:spPr/>
      <dgm:t>
        <a:bodyPr/>
        <a:lstStyle/>
        <a:p>
          <a:endParaRPr lang="en-US"/>
        </a:p>
      </dgm:t>
    </dgm:pt>
    <dgm:pt modelId="{DCD4412C-1916-455D-A471-0212AD15CF8F}">
      <dgm:prSet/>
      <dgm:spPr/>
      <dgm:t>
        <a:bodyPr/>
        <a:lstStyle/>
        <a:p>
          <a:r>
            <a:rPr lang="en-GB" dirty="0"/>
            <a:t>Freudenberg built her political theory from within the totalitarian state, and in some respects she thought differently from her counterparts</a:t>
          </a:r>
          <a:endParaRPr lang="en-US" dirty="0"/>
        </a:p>
      </dgm:t>
    </dgm:pt>
    <dgm:pt modelId="{18BE17E0-5E27-42DE-994B-1C2E401D3EAC}" type="parTrans" cxnId="{A86F6C5D-543D-4F01-85D0-714A5065F0CB}">
      <dgm:prSet/>
      <dgm:spPr/>
      <dgm:t>
        <a:bodyPr/>
        <a:lstStyle/>
        <a:p>
          <a:endParaRPr lang="en-US"/>
        </a:p>
      </dgm:t>
    </dgm:pt>
    <dgm:pt modelId="{09342A28-9A3A-4F1D-86E9-C972B8AC8ECF}" type="sibTrans" cxnId="{A86F6C5D-543D-4F01-85D0-714A5065F0CB}">
      <dgm:prSet/>
      <dgm:spPr/>
      <dgm:t>
        <a:bodyPr/>
        <a:lstStyle/>
        <a:p>
          <a:endParaRPr lang="en-US"/>
        </a:p>
      </dgm:t>
    </dgm:pt>
    <dgm:pt modelId="{3CF82AF4-1595-48B0-A6F0-81D0DAFF5BED}" type="pres">
      <dgm:prSet presAssocID="{D51D83A9-2590-48CB-BE82-F5D230934058}" presName="outerComposite" presStyleCnt="0">
        <dgm:presLayoutVars>
          <dgm:chMax val="5"/>
          <dgm:dir/>
          <dgm:resizeHandles val="exact"/>
        </dgm:presLayoutVars>
      </dgm:prSet>
      <dgm:spPr/>
    </dgm:pt>
    <dgm:pt modelId="{0F77EB0B-7842-4A40-A507-C402840F8140}" type="pres">
      <dgm:prSet presAssocID="{D51D83A9-2590-48CB-BE82-F5D230934058}" presName="dummyMaxCanvas" presStyleCnt="0">
        <dgm:presLayoutVars/>
      </dgm:prSet>
      <dgm:spPr/>
    </dgm:pt>
    <dgm:pt modelId="{FDD721CD-C308-41F9-A384-3F958ECAA208}" type="pres">
      <dgm:prSet presAssocID="{D51D83A9-2590-48CB-BE82-F5D230934058}" presName="FiveNodes_1" presStyleLbl="node1" presStyleIdx="0" presStyleCnt="5">
        <dgm:presLayoutVars>
          <dgm:bulletEnabled val="1"/>
        </dgm:presLayoutVars>
      </dgm:prSet>
      <dgm:spPr/>
    </dgm:pt>
    <dgm:pt modelId="{6BC3A3FD-8BFF-4C27-A596-D579C36452DB}" type="pres">
      <dgm:prSet presAssocID="{D51D83A9-2590-48CB-BE82-F5D230934058}" presName="FiveNodes_2" presStyleLbl="node1" presStyleIdx="1" presStyleCnt="5">
        <dgm:presLayoutVars>
          <dgm:bulletEnabled val="1"/>
        </dgm:presLayoutVars>
      </dgm:prSet>
      <dgm:spPr/>
    </dgm:pt>
    <dgm:pt modelId="{94C47187-0891-4D4E-823B-FB7F944B134F}" type="pres">
      <dgm:prSet presAssocID="{D51D83A9-2590-48CB-BE82-F5D230934058}" presName="FiveNodes_3" presStyleLbl="node1" presStyleIdx="2" presStyleCnt="5">
        <dgm:presLayoutVars>
          <dgm:bulletEnabled val="1"/>
        </dgm:presLayoutVars>
      </dgm:prSet>
      <dgm:spPr/>
    </dgm:pt>
    <dgm:pt modelId="{4D6EEEDA-1E2C-4A53-986E-14DFD5C8A4B8}" type="pres">
      <dgm:prSet presAssocID="{D51D83A9-2590-48CB-BE82-F5D230934058}" presName="FiveNodes_4" presStyleLbl="node1" presStyleIdx="3" presStyleCnt="5">
        <dgm:presLayoutVars>
          <dgm:bulletEnabled val="1"/>
        </dgm:presLayoutVars>
      </dgm:prSet>
      <dgm:spPr/>
    </dgm:pt>
    <dgm:pt modelId="{27C05148-A765-4EBE-B1B9-5F34848073AA}" type="pres">
      <dgm:prSet presAssocID="{D51D83A9-2590-48CB-BE82-F5D230934058}" presName="FiveNodes_5" presStyleLbl="node1" presStyleIdx="4" presStyleCnt="5">
        <dgm:presLayoutVars>
          <dgm:bulletEnabled val="1"/>
        </dgm:presLayoutVars>
      </dgm:prSet>
      <dgm:spPr/>
    </dgm:pt>
    <dgm:pt modelId="{64EA7E20-3F1B-40BA-8EA4-B22076AA590B}" type="pres">
      <dgm:prSet presAssocID="{D51D83A9-2590-48CB-BE82-F5D230934058}" presName="FiveConn_1-2" presStyleLbl="fgAccFollowNode1" presStyleIdx="0" presStyleCnt="4">
        <dgm:presLayoutVars>
          <dgm:bulletEnabled val="1"/>
        </dgm:presLayoutVars>
      </dgm:prSet>
      <dgm:spPr/>
    </dgm:pt>
    <dgm:pt modelId="{C3877478-D6A9-42FA-912A-37F687D47D2E}" type="pres">
      <dgm:prSet presAssocID="{D51D83A9-2590-48CB-BE82-F5D230934058}" presName="FiveConn_2-3" presStyleLbl="fgAccFollowNode1" presStyleIdx="1" presStyleCnt="4">
        <dgm:presLayoutVars>
          <dgm:bulletEnabled val="1"/>
        </dgm:presLayoutVars>
      </dgm:prSet>
      <dgm:spPr/>
    </dgm:pt>
    <dgm:pt modelId="{AB66B55B-AC27-490F-8E42-E5B489FB37D8}" type="pres">
      <dgm:prSet presAssocID="{D51D83A9-2590-48CB-BE82-F5D230934058}" presName="FiveConn_3-4" presStyleLbl="fgAccFollowNode1" presStyleIdx="2" presStyleCnt="4">
        <dgm:presLayoutVars>
          <dgm:bulletEnabled val="1"/>
        </dgm:presLayoutVars>
      </dgm:prSet>
      <dgm:spPr/>
    </dgm:pt>
    <dgm:pt modelId="{00D6625C-1953-4B40-98B3-78E5D84541D0}" type="pres">
      <dgm:prSet presAssocID="{D51D83A9-2590-48CB-BE82-F5D230934058}" presName="FiveConn_4-5" presStyleLbl="fgAccFollowNode1" presStyleIdx="3" presStyleCnt="4">
        <dgm:presLayoutVars>
          <dgm:bulletEnabled val="1"/>
        </dgm:presLayoutVars>
      </dgm:prSet>
      <dgm:spPr/>
    </dgm:pt>
    <dgm:pt modelId="{7D15006D-96FC-457A-8042-211D39ECEF80}" type="pres">
      <dgm:prSet presAssocID="{D51D83A9-2590-48CB-BE82-F5D230934058}" presName="FiveNodes_1_text" presStyleLbl="node1" presStyleIdx="4" presStyleCnt="5">
        <dgm:presLayoutVars>
          <dgm:bulletEnabled val="1"/>
        </dgm:presLayoutVars>
      </dgm:prSet>
      <dgm:spPr/>
    </dgm:pt>
    <dgm:pt modelId="{609F190E-FAD3-4501-AAD4-3177FF25EA22}" type="pres">
      <dgm:prSet presAssocID="{D51D83A9-2590-48CB-BE82-F5D230934058}" presName="FiveNodes_2_text" presStyleLbl="node1" presStyleIdx="4" presStyleCnt="5">
        <dgm:presLayoutVars>
          <dgm:bulletEnabled val="1"/>
        </dgm:presLayoutVars>
      </dgm:prSet>
      <dgm:spPr/>
    </dgm:pt>
    <dgm:pt modelId="{5F657624-CF1C-4CDB-BBAD-4477580F6DC2}" type="pres">
      <dgm:prSet presAssocID="{D51D83A9-2590-48CB-BE82-F5D230934058}" presName="FiveNodes_3_text" presStyleLbl="node1" presStyleIdx="4" presStyleCnt="5">
        <dgm:presLayoutVars>
          <dgm:bulletEnabled val="1"/>
        </dgm:presLayoutVars>
      </dgm:prSet>
      <dgm:spPr/>
    </dgm:pt>
    <dgm:pt modelId="{CB634812-DD8A-478B-8238-A21556995709}" type="pres">
      <dgm:prSet presAssocID="{D51D83A9-2590-48CB-BE82-F5D230934058}" presName="FiveNodes_4_text" presStyleLbl="node1" presStyleIdx="4" presStyleCnt="5">
        <dgm:presLayoutVars>
          <dgm:bulletEnabled val="1"/>
        </dgm:presLayoutVars>
      </dgm:prSet>
      <dgm:spPr/>
    </dgm:pt>
    <dgm:pt modelId="{5A109132-DDB8-4A06-A451-A81E6658E404}" type="pres">
      <dgm:prSet presAssocID="{D51D83A9-2590-48CB-BE82-F5D23093405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D615F09-3560-4965-BE3F-984C5555B364}" srcId="{D51D83A9-2590-48CB-BE82-F5D230934058}" destId="{317FB3D8-25DB-4F91-8AA6-666C3AE03455}" srcOrd="0" destOrd="0" parTransId="{4A887C0E-6CC9-4760-9945-11D8C0B13E51}" sibTransId="{F2D3B91D-573C-4437-9908-4A6BDC2F61EC}"/>
    <dgm:cxn modelId="{A6702C0A-BAAB-45D1-A715-C913C9CC9D50}" type="presOf" srcId="{DCD4412C-1916-455D-A471-0212AD15CF8F}" destId="{5A109132-DDB8-4A06-A451-A81E6658E404}" srcOrd="1" destOrd="0" presId="urn:microsoft.com/office/officeart/2005/8/layout/vProcess5"/>
    <dgm:cxn modelId="{2B2CAF0D-B948-461A-A3FE-FCE81696DD03}" type="presOf" srcId="{317FB3D8-25DB-4F91-8AA6-666C3AE03455}" destId="{FDD721CD-C308-41F9-A384-3F958ECAA208}" srcOrd="0" destOrd="0" presId="urn:microsoft.com/office/officeart/2005/8/layout/vProcess5"/>
    <dgm:cxn modelId="{41AA6512-F727-404A-A4B5-4A3A1A9162C6}" srcId="{D51D83A9-2590-48CB-BE82-F5D230934058}" destId="{5EC09FE4-7846-42DF-AFE5-F16C31EB5A2B}" srcOrd="3" destOrd="0" parTransId="{4C0EE836-6C5D-4597-9830-B80E1BA0C0C0}" sibTransId="{14336C26-F44C-496D-9608-AE517B27FAC4}"/>
    <dgm:cxn modelId="{360ABB1B-EB67-4EEE-BFBB-0D4A5B307CD0}" type="presOf" srcId="{DCD4412C-1916-455D-A471-0212AD15CF8F}" destId="{27C05148-A765-4EBE-B1B9-5F34848073AA}" srcOrd="0" destOrd="0" presId="urn:microsoft.com/office/officeart/2005/8/layout/vProcess5"/>
    <dgm:cxn modelId="{71A5BC20-7A6E-4F27-9F96-0A64F1C3F456}" type="presOf" srcId="{9E5D741C-DC07-435E-8C6E-0CFC9971DE12}" destId="{C3877478-D6A9-42FA-912A-37F687D47D2E}" srcOrd="0" destOrd="0" presId="urn:microsoft.com/office/officeart/2005/8/layout/vProcess5"/>
    <dgm:cxn modelId="{A86F6C5D-543D-4F01-85D0-714A5065F0CB}" srcId="{D51D83A9-2590-48CB-BE82-F5D230934058}" destId="{DCD4412C-1916-455D-A471-0212AD15CF8F}" srcOrd="4" destOrd="0" parTransId="{18BE17E0-5E27-42DE-994B-1C2E401D3EAC}" sibTransId="{09342A28-9A3A-4F1D-86E9-C972B8AC8ECF}"/>
    <dgm:cxn modelId="{8CAAC342-7658-453F-8323-15691D3786AB}" type="presOf" srcId="{A1063C8F-7E30-44A2-A11E-50987DE11B50}" destId="{AB66B55B-AC27-490F-8E42-E5B489FB37D8}" srcOrd="0" destOrd="0" presId="urn:microsoft.com/office/officeart/2005/8/layout/vProcess5"/>
    <dgm:cxn modelId="{C89C0F47-68E7-47F7-AA15-471E009F7C31}" type="presOf" srcId="{EBC10741-BD61-4E10-86C6-F80D936FDD60}" destId="{94C47187-0891-4D4E-823B-FB7F944B134F}" srcOrd="0" destOrd="0" presId="urn:microsoft.com/office/officeart/2005/8/layout/vProcess5"/>
    <dgm:cxn modelId="{3C01F16A-6F1A-449F-A962-AAB750334CBA}" type="presOf" srcId="{317FB3D8-25DB-4F91-8AA6-666C3AE03455}" destId="{7D15006D-96FC-457A-8042-211D39ECEF80}" srcOrd="1" destOrd="0" presId="urn:microsoft.com/office/officeart/2005/8/layout/vProcess5"/>
    <dgm:cxn modelId="{FE0BE158-BD61-416B-8856-203EC752A1A1}" type="presOf" srcId="{14336C26-F44C-496D-9608-AE517B27FAC4}" destId="{00D6625C-1953-4B40-98B3-78E5D84541D0}" srcOrd="0" destOrd="0" presId="urn:microsoft.com/office/officeart/2005/8/layout/vProcess5"/>
    <dgm:cxn modelId="{0097767B-D627-457E-90A9-56559724403E}" srcId="{D51D83A9-2590-48CB-BE82-F5D230934058}" destId="{EBC10741-BD61-4E10-86C6-F80D936FDD60}" srcOrd="2" destOrd="0" parTransId="{E651FB64-3952-4193-8D9F-42AAAE071CF4}" sibTransId="{A1063C8F-7E30-44A2-A11E-50987DE11B50}"/>
    <dgm:cxn modelId="{0F127685-E4A7-42E1-AFC4-BBE77D78369C}" type="presOf" srcId="{5EC09FE4-7846-42DF-AFE5-F16C31EB5A2B}" destId="{4D6EEEDA-1E2C-4A53-986E-14DFD5C8A4B8}" srcOrd="0" destOrd="0" presId="urn:microsoft.com/office/officeart/2005/8/layout/vProcess5"/>
    <dgm:cxn modelId="{920521B0-EEA7-4989-947D-0F98DD08E76F}" type="presOf" srcId="{D51D83A9-2590-48CB-BE82-F5D230934058}" destId="{3CF82AF4-1595-48B0-A6F0-81D0DAFF5BED}" srcOrd="0" destOrd="0" presId="urn:microsoft.com/office/officeart/2005/8/layout/vProcess5"/>
    <dgm:cxn modelId="{8F7B7AC8-7F9E-4D57-BE51-73A5067B244C}" type="presOf" srcId="{F2D3B91D-573C-4437-9908-4A6BDC2F61EC}" destId="{64EA7E20-3F1B-40BA-8EA4-B22076AA590B}" srcOrd="0" destOrd="0" presId="urn:microsoft.com/office/officeart/2005/8/layout/vProcess5"/>
    <dgm:cxn modelId="{8AD87CC9-054F-4A2D-99B7-28FF79731EA9}" srcId="{D51D83A9-2590-48CB-BE82-F5D230934058}" destId="{BC5360E3-2140-4548-87C5-FE2C119A46D9}" srcOrd="1" destOrd="0" parTransId="{7C869D74-AD40-459D-8857-1C9C5CA40B7A}" sibTransId="{9E5D741C-DC07-435E-8C6E-0CFC9971DE12}"/>
    <dgm:cxn modelId="{B89E7ECC-15F7-42DF-8953-93E1098668B7}" type="presOf" srcId="{BC5360E3-2140-4548-87C5-FE2C119A46D9}" destId="{6BC3A3FD-8BFF-4C27-A596-D579C36452DB}" srcOrd="0" destOrd="0" presId="urn:microsoft.com/office/officeart/2005/8/layout/vProcess5"/>
    <dgm:cxn modelId="{8C9C75DB-7FE1-4549-BA87-2A00B1E23C98}" type="presOf" srcId="{5EC09FE4-7846-42DF-AFE5-F16C31EB5A2B}" destId="{CB634812-DD8A-478B-8238-A21556995709}" srcOrd="1" destOrd="0" presId="urn:microsoft.com/office/officeart/2005/8/layout/vProcess5"/>
    <dgm:cxn modelId="{CF5022F2-3363-47C6-999A-3FC661A96F7A}" type="presOf" srcId="{EBC10741-BD61-4E10-86C6-F80D936FDD60}" destId="{5F657624-CF1C-4CDB-BBAD-4477580F6DC2}" srcOrd="1" destOrd="0" presId="urn:microsoft.com/office/officeart/2005/8/layout/vProcess5"/>
    <dgm:cxn modelId="{18899DFC-53F1-4462-A5B2-2F7CAF442CC9}" type="presOf" srcId="{BC5360E3-2140-4548-87C5-FE2C119A46D9}" destId="{609F190E-FAD3-4501-AAD4-3177FF25EA22}" srcOrd="1" destOrd="0" presId="urn:microsoft.com/office/officeart/2005/8/layout/vProcess5"/>
    <dgm:cxn modelId="{2B361D44-A339-4549-9321-91AB98849735}" type="presParOf" srcId="{3CF82AF4-1595-48B0-A6F0-81D0DAFF5BED}" destId="{0F77EB0B-7842-4A40-A507-C402840F8140}" srcOrd="0" destOrd="0" presId="urn:microsoft.com/office/officeart/2005/8/layout/vProcess5"/>
    <dgm:cxn modelId="{98300AFE-3F1D-456C-875B-F03DC9600193}" type="presParOf" srcId="{3CF82AF4-1595-48B0-A6F0-81D0DAFF5BED}" destId="{FDD721CD-C308-41F9-A384-3F958ECAA208}" srcOrd="1" destOrd="0" presId="urn:microsoft.com/office/officeart/2005/8/layout/vProcess5"/>
    <dgm:cxn modelId="{3B21E82D-6F02-42C1-B3C3-77C2B7426DC5}" type="presParOf" srcId="{3CF82AF4-1595-48B0-A6F0-81D0DAFF5BED}" destId="{6BC3A3FD-8BFF-4C27-A596-D579C36452DB}" srcOrd="2" destOrd="0" presId="urn:microsoft.com/office/officeart/2005/8/layout/vProcess5"/>
    <dgm:cxn modelId="{EE59A40B-139E-45E1-B544-0D92C47997F6}" type="presParOf" srcId="{3CF82AF4-1595-48B0-A6F0-81D0DAFF5BED}" destId="{94C47187-0891-4D4E-823B-FB7F944B134F}" srcOrd="3" destOrd="0" presId="urn:microsoft.com/office/officeart/2005/8/layout/vProcess5"/>
    <dgm:cxn modelId="{E1928352-7097-4484-8F91-A294058E1AB1}" type="presParOf" srcId="{3CF82AF4-1595-48B0-A6F0-81D0DAFF5BED}" destId="{4D6EEEDA-1E2C-4A53-986E-14DFD5C8A4B8}" srcOrd="4" destOrd="0" presId="urn:microsoft.com/office/officeart/2005/8/layout/vProcess5"/>
    <dgm:cxn modelId="{467AA1BD-4516-485C-8E82-053F2CCEBE02}" type="presParOf" srcId="{3CF82AF4-1595-48B0-A6F0-81D0DAFF5BED}" destId="{27C05148-A765-4EBE-B1B9-5F34848073AA}" srcOrd="5" destOrd="0" presId="urn:microsoft.com/office/officeart/2005/8/layout/vProcess5"/>
    <dgm:cxn modelId="{7B603FAB-2FC9-48A8-BB09-090E4C56ED93}" type="presParOf" srcId="{3CF82AF4-1595-48B0-A6F0-81D0DAFF5BED}" destId="{64EA7E20-3F1B-40BA-8EA4-B22076AA590B}" srcOrd="6" destOrd="0" presId="urn:microsoft.com/office/officeart/2005/8/layout/vProcess5"/>
    <dgm:cxn modelId="{460B9E59-BBA4-45F7-8DFB-6EB6FF30D85F}" type="presParOf" srcId="{3CF82AF4-1595-48B0-A6F0-81D0DAFF5BED}" destId="{C3877478-D6A9-42FA-912A-37F687D47D2E}" srcOrd="7" destOrd="0" presId="urn:microsoft.com/office/officeart/2005/8/layout/vProcess5"/>
    <dgm:cxn modelId="{F1D1B8D7-AA52-41C5-A2B7-7B799DB5FA54}" type="presParOf" srcId="{3CF82AF4-1595-48B0-A6F0-81D0DAFF5BED}" destId="{AB66B55B-AC27-490F-8E42-E5B489FB37D8}" srcOrd="8" destOrd="0" presId="urn:microsoft.com/office/officeart/2005/8/layout/vProcess5"/>
    <dgm:cxn modelId="{9DE14E5C-EC4E-4727-8722-13B0B14D2B44}" type="presParOf" srcId="{3CF82AF4-1595-48B0-A6F0-81D0DAFF5BED}" destId="{00D6625C-1953-4B40-98B3-78E5D84541D0}" srcOrd="9" destOrd="0" presId="urn:microsoft.com/office/officeart/2005/8/layout/vProcess5"/>
    <dgm:cxn modelId="{58F10526-29AE-4966-8BC7-FD6276DBFEB9}" type="presParOf" srcId="{3CF82AF4-1595-48B0-A6F0-81D0DAFF5BED}" destId="{7D15006D-96FC-457A-8042-211D39ECEF80}" srcOrd="10" destOrd="0" presId="urn:microsoft.com/office/officeart/2005/8/layout/vProcess5"/>
    <dgm:cxn modelId="{83A90F9C-0B89-4184-AC59-0A7CB834F02A}" type="presParOf" srcId="{3CF82AF4-1595-48B0-A6F0-81D0DAFF5BED}" destId="{609F190E-FAD3-4501-AAD4-3177FF25EA22}" srcOrd="11" destOrd="0" presId="urn:microsoft.com/office/officeart/2005/8/layout/vProcess5"/>
    <dgm:cxn modelId="{59B1230F-A139-4594-8E50-AB5FEF36BD4B}" type="presParOf" srcId="{3CF82AF4-1595-48B0-A6F0-81D0DAFF5BED}" destId="{5F657624-CF1C-4CDB-BBAD-4477580F6DC2}" srcOrd="12" destOrd="0" presId="urn:microsoft.com/office/officeart/2005/8/layout/vProcess5"/>
    <dgm:cxn modelId="{1B1F6B32-7A58-41D9-B674-5C72E0BCDDD6}" type="presParOf" srcId="{3CF82AF4-1595-48B0-A6F0-81D0DAFF5BED}" destId="{CB634812-DD8A-478B-8238-A21556995709}" srcOrd="13" destOrd="0" presId="urn:microsoft.com/office/officeart/2005/8/layout/vProcess5"/>
    <dgm:cxn modelId="{759697ED-8DE9-4387-9C44-6FA450C612A4}" type="presParOf" srcId="{3CF82AF4-1595-48B0-A6F0-81D0DAFF5BED}" destId="{5A109132-DDB8-4A06-A451-A81E6658E40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D83A9-2590-48CB-BE82-F5D23093405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7FB3D8-25DB-4F91-8AA6-666C3AE03455}">
      <dgm:prSet/>
      <dgm:spPr/>
      <dgm:t>
        <a:bodyPr/>
        <a:lstStyle/>
        <a:p>
          <a:r>
            <a:rPr lang="en-US"/>
            <a:t>The main part of the notes is the chronicle of the Leningrad siege</a:t>
          </a:r>
        </a:p>
      </dgm:t>
    </dgm:pt>
    <dgm:pt modelId="{4A887C0E-6CC9-4760-9945-11D8C0B13E51}" type="parTrans" cxnId="{3D615F09-3560-4965-BE3F-984C5555B364}">
      <dgm:prSet/>
      <dgm:spPr/>
      <dgm:t>
        <a:bodyPr/>
        <a:lstStyle/>
        <a:p>
          <a:endParaRPr lang="en-US"/>
        </a:p>
      </dgm:t>
    </dgm:pt>
    <dgm:pt modelId="{F2D3B91D-573C-4437-9908-4A6BDC2F61EC}" type="sibTrans" cxnId="{3D615F09-3560-4965-BE3F-984C5555B364}">
      <dgm:prSet/>
      <dgm:spPr/>
      <dgm:t>
        <a:bodyPr/>
        <a:lstStyle/>
        <a:p>
          <a:endParaRPr lang="en-US"/>
        </a:p>
      </dgm:t>
    </dgm:pt>
    <dgm:pt modelId="{BC5360E3-2140-4548-87C5-FE2C119A46D9}">
      <dgm:prSet/>
      <dgm:spPr/>
      <dgm:t>
        <a:bodyPr/>
        <a:lstStyle/>
        <a:p>
          <a:r>
            <a:rPr lang="en-GB"/>
            <a:t>The diary was consciously written from the perspective of an anthropologist </a:t>
          </a:r>
          <a:endParaRPr lang="en-US"/>
        </a:p>
      </dgm:t>
    </dgm:pt>
    <dgm:pt modelId="{7C869D74-AD40-459D-8857-1C9C5CA40B7A}" type="parTrans" cxnId="{8AD87CC9-054F-4A2D-99B7-28FF79731EA9}">
      <dgm:prSet/>
      <dgm:spPr/>
      <dgm:t>
        <a:bodyPr/>
        <a:lstStyle/>
        <a:p>
          <a:endParaRPr lang="en-US"/>
        </a:p>
      </dgm:t>
    </dgm:pt>
    <dgm:pt modelId="{9E5D741C-DC07-435E-8C6E-0CFC9971DE12}" type="sibTrans" cxnId="{8AD87CC9-054F-4A2D-99B7-28FF79731EA9}">
      <dgm:prSet/>
      <dgm:spPr/>
      <dgm:t>
        <a:bodyPr/>
        <a:lstStyle/>
        <a:p>
          <a:endParaRPr lang="en-US"/>
        </a:p>
      </dgm:t>
    </dgm:pt>
    <dgm:pt modelId="{EBC10741-BD61-4E10-86C6-F80D936FDD60}">
      <dgm:prSet/>
      <dgm:spPr/>
      <dgm:t>
        <a:bodyPr/>
        <a:lstStyle/>
        <a:p>
          <a:r>
            <a:rPr lang="en-GB"/>
            <a:t>It is the document not only of the life in an extreme situation, but also of total politicisation</a:t>
          </a:r>
          <a:endParaRPr lang="en-US"/>
        </a:p>
      </dgm:t>
    </dgm:pt>
    <dgm:pt modelId="{E651FB64-3952-4193-8D9F-42AAAE071CF4}" type="parTrans" cxnId="{0097767B-D627-457E-90A9-56559724403E}">
      <dgm:prSet/>
      <dgm:spPr/>
      <dgm:t>
        <a:bodyPr/>
        <a:lstStyle/>
        <a:p>
          <a:endParaRPr lang="en-US"/>
        </a:p>
      </dgm:t>
    </dgm:pt>
    <dgm:pt modelId="{A1063C8F-7E30-44A2-A11E-50987DE11B50}" type="sibTrans" cxnId="{0097767B-D627-457E-90A9-56559724403E}">
      <dgm:prSet/>
      <dgm:spPr/>
      <dgm:t>
        <a:bodyPr/>
        <a:lstStyle/>
        <a:p>
          <a:endParaRPr lang="en-US"/>
        </a:p>
      </dgm:t>
    </dgm:pt>
    <dgm:pt modelId="{5EC09FE4-7846-42DF-AFE5-F16C31EB5A2B}">
      <dgm:prSet/>
      <dgm:spPr/>
      <dgm:t>
        <a:bodyPr/>
        <a:lstStyle/>
        <a:p>
          <a:r>
            <a:rPr lang="en-GB"/>
            <a:t>The notes elaborated a political theory of the state, referencing to Plato, Aristotle and Hobbes</a:t>
          </a:r>
          <a:endParaRPr lang="en-US"/>
        </a:p>
      </dgm:t>
    </dgm:pt>
    <dgm:pt modelId="{4C0EE836-6C5D-4597-9830-B80E1BA0C0C0}" type="parTrans" cxnId="{41AA6512-F727-404A-A4B5-4A3A1A9162C6}">
      <dgm:prSet/>
      <dgm:spPr/>
      <dgm:t>
        <a:bodyPr/>
        <a:lstStyle/>
        <a:p>
          <a:endParaRPr lang="en-US"/>
        </a:p>
      </dgm:t>
    </dgm:pt>
    <dgm:pt modelId="{14336C26-F44C-496D-9608-AE517B27FAC4}" type="sibTrans" cxnId="{41AA6512-F727-404A-A4B5-4A3A1A9162C6}">
      <dgm:prSet/>
      <dgm:spPr/>
      <dgm:t>
        <a:bodyPr/>
        <a:lstStyle/>
        <a:p>
          <a:endParaRPr lang="en-US"/>
        </a:p>
      </dgm:t>
    </dgm:pt>
    <dgm:pt modelId="{DCD4412C-1916-455D-A471-0212AD15CF8F}">
      <dgm:prSet/>
      <dgm:spPr/>
      <dgm:t>
        <a:bodyPr/>
        <a:lstStyle/>
        <a:p>
          <a:r>
            <a:rPr lang="en-GB"/>
            <a:t>Freudenberg built her political theory from within the totalitarian state, and in some respects she thought differently from her counterparts</a:t>
          </a:r>
          <a:endParaRPr lang="en-US"/>
        </a:p>
      </dgm:t>
    </dgm:pt>
    <dgm:pt modelId="{18BE17E0-5E27-42DE-994B-1C2E401D3EAC}" type="parTrans" cxnId="{A86F6C5D-543D-4F01-85D0-714A5065F0CB}">
      <dgm:prSet/>
      <dgm:spPr/>
      <dgm:t>
        <a:bodyPr/>
        <a:lstStyle/>
        <a:p>
          <a:endParaRPr lang="en-US"/>
        </a:p>
      </dgm:t>
    </dgm:pt>
    <dgm:pt modelId="{09342A28-9A3A-4F1D-86E9-C972B8AC8ECF}" type="sibTrans" cxnId="{A86F6C5D-543D-4F01-85D0-714A5065F0CB}">
      <dgm:prSet/>
      <dgm:spPr/>
      <dgm:t>
        <a:bodyPr/>
        <a:lstStyle/>
        <a:p>
          <a:endParaRPr lang="en-US"/>
        </a:p>
      </dgm:t>
    </dgm:pt>
    <dgm:pt modelId="{3CF82AF4-1595-48B0-A6F0-81D0DAFF5BED}" type="pres">
      <dgm:prSet presAssocID="{D51D83A9-2590-48CB-BE82-F5D230934058}" presName="outerComposite" presStyleCnt="0">
        <dgm:presLayoutVars>
          <dgm:chMax val="5"/>
          <dgm:dir/>
          <dgm:resizeHandles val="exact"/>
        </dgm:presLayoutVars>
      </dgm:prSet>
      <dgm:spPr/>
    </dgm:pt>
    <dgm:pt modelId="{0F77EB0B-7842-4A40-A507-C402840F8140}" type="pres">
      <dgm:prSet presAssocID="{D51D83A9-2590-48CB-BE82-F5D230934058}" presName="dummyMaxCanvas" presStyleCnt="0">
        <dgm:presLayoutVars/>
      </dgm:prSet>
      <dgm:spPr/>
    </dgm:pt>
    <dgm:pt modelId="{FDD721CD-C308-41F9-A384-3F958ECAA208}" type="pres">
      <dgm:prSet presAssocID="{D51D83A9-2590-48CB-BE82-F5D230934058}" presName="FiveNodes_1" presStyleLbl="node1" presStyleIdx="0" presStyleCnt="5">
        <dgm:presLayoutVars>
          <dgm:bulletEnabled val="1"/>
        </dgm:presLayoutVars>
      </dgm:prSet>
      <dgm:spPr/>
    </dgm:pt>
    <dgm:pt modelId="{6BC3A3FD-8BFF-4C27-A596-D579C36452DB}" type="pres">
      <dgm:prSet presAssocID="{D51D83A9-2590-48CB-BE82-F5D230934058}" presName="FiveNodes_2" presStyleLbl="node1" presStyleIdx="1" presStyleCnt="5">
        <dgm:presLayoutVars>
          <dgm:bulletEnabled val="1"/>
        </dgm:presLayoutVars>
      </dgm:prSet>
      <dgm:spPr/>
    </dgm:pt>
    <dgm:pt modelId="{94C47187-0891-4D4E-823B-FB7F944B134F}" type="pres">
      <dgm:prSet presAssocID="{D51D83A9-2590-48CB-BE82-F5D230934058}" presName="FiveNodes_3" presStyleLbl="node1" presStyleIdx="2" presStyleCnt="5">
        <dgm:presLayoutVars>
          <dgm:bulletEnabled val="1"/>
        </dgm:presLayoutVars>
      </dgm:prSet>
      <dgm:spPr/>
    </dgm:pt>
    <dgm:pt modelId="{4D6EEEDA-1E2C-4A53-986E-14DFD5C8A4B8}" type="pres">
      <dgm:prSet presAssocID="{D51D83A9-2590-48CB-BE82-F5D230934058}" presName="FiveNodes_4" presStyleLbl="node1" presStyleIdx="3" presStyleCnt="5">
        <dgm:presLayoutVars>
          <dgm:bulletEnabled val="1"/>
        </dgm:presLayoutVars>
      </dgm:prSet>
      <dgm:spPr/>
    </dgm:pt>
    <dgm:pt modelId="{27C05148-A765-4EBE-B1B9-5F34848073AA}" type="pres">
      <dgm:prSet presAssocID="{D51D83A9-2590-48CB-BE82-F5D230934058}" presName="FiveNodes_5" presStyleLbl="node1" presStyleIdx="4" presStyleCnt="5">
        <dgm:presLayoutVars>
          <dgm:bulletEnabled val="1"/>
        </dgm:presLayoutVars>
      </dgm:prSet>
      <dgm:spPr/>
    </dgm:pt>
    <dgm:pt modelId="{64EA7E20-3F1B-40BA-8EA4-B22076AA590B}" type="pres">
      <dgm:prSet presAssocID="{D51D83A9-2590-48CB-BE82-F5D230934058}" presName="FiveConn_1-2" presStyleLbl="fgAccFollowNode1" presStyleIdx="0" presStyleCnt="4">
        <dgm:presLayoutVars>
          <dgm:bulletEnabled val="1"/>
        </dgm:presLayoutVars>
      </dgm:prSet>
      <dgm:spPr/>
    </dgm:pt>
    <dgm:pt modelId="{C3877478-D6A9-42FA-912A-37F687D47D2E}" type="pres">
      <dgm:prSet presAssocID="{D51D83A9-2590-48CB-BE82-F5D230934058}" presName="FiveConn_2-3" presStyleLbl="fgAccFollowNode1" presStyleIdx="1" presStyleCnt="4">
        <dgm:presLayoutVars>
          <dgm:bulletEnabled val="1"/>
        </dgm:presLayoutVars>
      </dgm:prSet>
      <dgm:spPr/>
    </dgm:pt>
    <dgm:pt modelId="{AB66B55B-AC27-490F-8E42-E5B489FB37D8}" type="pres">
      <dgm:prSet presAssocID="{D51D83A9-2590-48CB-BE82-F5D230934058}" presName="FiveConn_3-4" presStyleLbl="fgAccFollowNode1" presStyleIdx="2" presStyleCnt="4">
        <dgm:presLayoutVars>
          <dgm:bulletEnabled val="1"/>
        </dgm:presLayoutVars>
      </dgm:prSet>
      <dgm:spPr/>
    </dgm:pt>
    <dgm:pt modelId="{00D6625C-1953-4B40-98B3-78E5D84541D0}" type="pres">
      <dgm:prSet presAssocID="{D51D83A9-2590-48CB-BE82-F5D230934058}" presName="FiveConn_4-5" presStyleLbl="fgAccFollowNode1" presStyleIdx="3" presStyleCnt="4">
        <dgm:presLayoutVars>
          <dgm:bulletEnabled val="1"/>
        </dgm:presLayoutVars>
      </dgm:prSet>
      <dgm:spPr/>
    </dgm:pt>
    <dgm:pt modelId="{7D15006D-96FC-457A-8042-211D39ECEF80}" type="pres">
      <dgm:prSet presAssocID="{D51D83A9-2590-48CB-BE82-F5D230934058}" presName="FiveNodes_1_text" presStyleLbl="node1" presStyleIdx="4" presStyleCnt="5">
        <dgm:presLayoutVars>
          <dgm:bulletEnabled val="1"/>
        </dgm:presLayoutVars>
      </dgm:prSet>
      <dgm:spPr/>
    </dgm:pt>
    <dgm:pt modelId="{609F190E-FAD3-4501-AAD4-3177FF25EA22}" type="pres">
      <dgm:prSet presAssocID="{D51D83A9-2590-48CB-BE82-F5D230934058}" presName="FiveNodes_2_text" presStyleLbl="node1" presStyleIdx="4" presStyleCnt="5">
        <dgm:presLayoutVars>
          <dgm:bulletEnabled val="1"/>
        </dgm:presLayoutVars>
      </dgm:prSet>
      <dgm:spPr/>
    </dgm:pt>
    <dgm:pt modelId="{5F657624-CF1C-4CDB-BBAD-4477580F6DC2}" type="pres">
      <dgm:prSet presAssocID="{D51D83A9-2590-48CB-BE82-F5D230934058}" presName="FiveNodes_3_text" presStyleLbl="node1" presStyleIdx="4" presStyleCnt="5">
        <dgm:presLayoutVars>
          <dgm:bulletEnabled val="1"/>
        </dgm:presLayoutVars>
      </dgm:prSet>
      <dgm:spPr/>
    </dgm:pt>
    <dgm:pt modelId="{CB634812-DD8A-478B-8238-A21556995709}" type="pres">
      <dgm:prSet presAssocID="{D51D83A9-2590-48CB-BE82-F5D230934058}" presName="FiveNodes_4_text" presStyleLbl="node1" presStyleIdx="4" presStyleCnt="5">
        <dgm:presLayoutVars>
          <dgm:bulletEnabled val="1"/>
        </dgm:presLayoutVars>
      </dgm:prSet>
      <dgm:spPr/>
    </dgm:pt>
    <dgm:pt modelId="{5A109132-DDB8-4A06-A451-A81E6658E404}" type="pres">
      <dgm:prSet presAssocID="{D51D83A9-2590-48CB-BE82-F5D23093405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D615F09-3560-4965-BE3F-984C5555B364}" srcId="{D51D83A9-2590-48CB-BE82-F5D230934058}" destId="{317FB3D8-25DB-4F91-8AA6-666C3AE03455}" srcOrd="0" destOrd="0" parTransId="{4A887C0E-6CC9-4760-9945-11D8C0B13E51}" sibTransId="{F2D3B91D-573C-4437-9908-4A6BDC2F61EC}"/>
    <dgm:cxn modelId="{A6702C0A-BAAB-45D1-A715-C913C9CC9D50}" type="presOf" srcId="{DCD4412C-1916-455D-A471-0212AD15CF8F}" destId="{5A109132-DDB8-4A06-A451-A81E6658E404}" srcOrd="1" destOrd="0" presId="urn:microsoft.com/office/officeart/2005/8/layout/vProcess5"/>
    <dgm:cxn modelId="{2B2CAF0D-B948-461A-A3FE-FCE81696DD03}" type="presOf" srcId="{317FB3D8-25DB-4F91-8AA6-666C3AE03455}" destId="{FDD721CD-C308-41F9-A384-3F958ECAA208}" srcOrd="0" destOrd="0" presId="urn:microsoft.com/office/officeart/2005/8/layout/vProcess5"/>
    <dgm:cxn modelId="{41AA6512-F727-404A-A4B5-4A3A1A9162C6}" srcId="{D51D83A9-2590-48CB-BE82-F5D230934058}" destId="{5EC09FE4-7846-42DF-AFE5-F16C31EB5A2B}" srcOrd="3" destOrd="0" parTransId="{4C0EE836-6C5D-4597-9830-B80E1BA0C0C0}" sibTransId="{14336C26-F44C-496D-9608-AE517B27FAC4}"/>
    <dgm:cxn modelId="{360ABB1B-EB67-4EEE-BFBB-0D4A5B307CD0}" type="presOf" srcId="{DCD4412C-1916-455D-A471-0212AD15CF8F}" destId="{27C05148-A765-4EBE-B1B9-5F34848073AA}" srcOrd="0" destOrd="0" presId="urn:microsoft.com/office/officeart/2005/8/layout/vProcess5"/>
    <dgm:cxn modelId="{71A5BC20-7A6E-4F27-9F96-0A64F1C3F456}" type="presOf" srcId="{9E5D741C-DC07-435E-8C6E-0CFC9971DE12}" destId="{C3877478-D6A9-42FA-912A-37F687D47D2E}" srcOrd="0" destOrd="0" presId="urn:microsoft.com/office/officeart/2005/8/layout/vProcess5"/>
    <dgm:cxn modelId="{A86F6C5D-543D-4F01-85D0-714A5065F0CB}" srcId="{D51D83A9-2590-48CB-BE82-F5D230934058}" destId="{DCD4412C-1916-455D-A471-0212AD15CF8F}" srcOrd="4" destOrd="0" parTransId="{18BE17E0-5E27-42DE-994B-1C2E401D3EAC}" sibTransId="{09342A28-9A3A-4F1D-86E9-C972B8AC8ECF}"/>
    <dgm:cxn modelId="{8CAAC342-7658-453F-8323-15691D3786AB}" type="presOf" srcId="{A1063C8F-7E30-44A2-A11E-50987DE11B50}" destId="{AB66B55B-AC27-490F-8E42-E5B489FB37D8}" srcOrd="0" destOrd="0" presId="urn:microsoft.com/office/officeart/2005/8/layout/vProcess5"/>
    <dgm:cxn modelId="{C89C0F47-68E7-47F7-AA15-471E009F7C31}" type="presOf" srcId="{EBC10741-BD61-4E10-86C6-F80D936FDD60}" destId="{94C47187-0891-4D4E-823B-FB7F944B134F}" srcOrd="0" destOrd="0" presId="urn:microsoft.com/office/officeart/2005/8/layout/vProcess5"/>
    <dgm:cxn modelId="{3C01F16A-6F1A-449F-A962-AAB750334CBA}" type="presOf" srcId="{317FB3D8-25DB-4F91-8AA6-666C3AE03455}" destId="{7D15006D-96FC-457A-8042-211D39ECEF80}" srcOrd="1" destOrd="0" presId="urn:microsoft.com/office/officeart/2005/8/layout/vProcess5"/>
    <dgm:cxn modelId="{FE0BE158-BD61-416B-8856-203EC752A1A1}" type="presOf" srcId="{14336C26-F44C-496D-9608-AE517B27FAC4}" destId="{00D6625C-1953-4B40-98B3-78E5D84541D0}" srcOrd="0" destOrd="0" presId="urn:microsoft.com/office/officeart/2005/8/layout/vProcess5"/>
    <dgm:cxn modelId="{0097767B-D627-457E-90A9-56559724403E}" srcId="{D51D83A9-2590-48CB-BE82-F5D230934058}" destId="{EBC10741-BD61-4E10-86C6-F80D936FDD60}" srcOrd="2" destOrd="0" parTransId="{E651FB64-3952-4193-8D9F-42AAAE071CF4}" sibTransId="{A1063C8F-7E30-44A2-A11E-50987DE11B50}"/>
    <dgm:cxn modelId="{0F127685-E4A7-42E1-AFC4-BBE77D78369C}" type="presOf" srcId="{5EC09FE4-7846-42DF-AFE5-F16C31EB5A2B}" destId="{4D6EEEDA-1E2C-4A53-986E-14DFD5C8A4B8}" srcOrd="0" destOrd="0" presId="urn:microsoft.com/office/officeart/2005/8/layout/vProcess5"/>
    <dgm:cxn modelId="{920521B0-EEA7-4989-947D-0F98DD08E76F}" type="presOf" srcId="{D51D83A9-2590-48CB-BE82-F5D230934058}" destId="{3CF82AF4-1595-48B0-A6F0-81D0DAFF5BED}" srcOrd="0" destOrd="0" presId="urn:microsoft.com/office/officeart/2005/8/layout/vProcess5"/>
    <dgm:cxn modelId="{8F7B7AC8-7F9E-4D57-BE51-73A5067B244C}" type="presOf" srcId="{F2D3B91D-573C-4437-9908-4A6BDC2F61EC}" destId="{64EA7E20-3F1B-40BA-8EA4-B22076AA590B}" srcOrd="0" destOrd="0" presId="urn:microsoft.com/office/officeart/2005/8/layout/vProcess5"/>
    <dgm:cxn modelId="{8AD87CC9-054F-4A2D-99B7-28FF79731EA9}" srcId="{D51D83A9-2590-48CB-BE82-F5D230934058}" destId="{BC5360E3-2140-4548-87C5-FE2C119A46D9}" srcOrd="1" destOrd="0" parTransId="{7C869D74-AD40-459D-8857-1C9C5CA40B7A}" sibTransId="{9E5D741C-DC07-435E-8C6E-0CFC9971DE12}"/>
    <dgm:cxn modelId="{B89E7ECC-15F7-42DF-8953-93E1098668B7}" type="presOf" srcId="{BC5360E3-2140-4548-87C5-FE2C119A46D9}" destId="{6BC3A3FD-8BFF-4C27-A596-D579C36452DB}" srcOrd="0" destOrd="0" presId="urn:microsoft.com/office/officeart/2005/8/layout/vProcess5"/>
    <dgm:cxn modelId="{8C9C75DB-7FE1-4549-BA87-2A00B1E23C98}" type="presOf" srcId="{5EC09FE4-7846-42DF-AFE5-F16C31EB5A2B}" destId="{CB634812-DD8A-478B-8238-A21556995709}" srcOrd="1" destOrd="0" presId="urn:microsoft.com/office/officeart/2005/8/layout/vProcess5"/>
    <dgm:cxn modelId="{CF5022F2-3363-47C6-999A-3FC661A96F7A}" type="presOf" srcId="{EBC10741-BD61-4E10-86C6-F80D936FDD60}" destId="{5F657624-CF1C-4CDB-BBAD-4477580F6DC2}" srcOrd="1" destOrd="0" presId="urn:microsoft.com/office/officeart/2005/8/layout/vProcess5"/>
    <dgm:cxn modelId="{18899DFC-53F1-4462-A5B2-2F7CAF442CC9}" type="presOf" srcId="{BC5360E3-2140-4548-87C5-FE2C119A46D9}" destId="{609F190E-FAD3-4501-AAD4-3177FF25EA22}" srcOrd="1" destOrd="0" presId="urn:microsoft.com/office/officeart/2005/8/layout/vProcess5"/>
    <dgm:cxn modelId="{2B361D44-A339-4549-9321-91AB98849735}" type="presParOf" srcId="{3CF82AF4-1595-48B0-A6F0-81D0DAFF5BED}" destId="{0F77EB0B-7842-4A40-A507-C402840F8140}" srcOrd="0" destOrd="0" presId="urn:microsoft.com/office/officeart/2005/8/layout/vProcess5"/>
    <dgm:cxn modelId="{98300AFE-3F1D-456C-875B-F03DC9600193}" type="presParOf" srcId="{3CF82AF4-1595-48B0-A6F0-81D0DAFF5BED}" destId="{FDD721CD-C308-41F9-A384-3F958ECAA208}" srcOrd="1" destOrd="0" presId="urn:microsoft.com/office/officeart/2005/8/layout/vProcess5"/>
    <dgm:cxn modelId="{3B21E82D-6F02-42C1-B3C3-77C2B7426DC5}" type="presParOf" srcId="{3CF82AF4-1595-48B0-A6F0-81D0DAFF5BED}" destId="{6BC3A3FD-8BFF-4C27-A596-D579C36452DB}" srcOrd="2" destOrd="0" presId="urn:microsoft.com/office/officeart/2005/8/layout/vProcess5"/>
    <dgm:cxn modelId="{EE59A40B-139E-45E1-B544-0D92C47997F6}" type="presParOf" srcId="{3CF82AF4-1595-48B0-A6F0-81D0DAFF5BED}" destId="{94C47187-0891-4D4E-823B-FB7F944B134F}" srcOrd="3" destOrd="0" presId="urn:microsoft.com/office/officeart/2005/8/layout/vProcess5"/>
    <dgm:cxn modelId="{E1928352-7097-4484-8F91-A294058E1AB1}" type="presParOf" srcId="{3CF82AF4-1595-48B0-A6F0-81D0DAFF5BED}" destId="{4D6EEEDA-1E2C-4A53-986E-14DFD5C8A4B8}" srcOrd="4" destOrd="0" presId="urn:microsoft.com/office/officeart/2005/8/layout/vProcess5"/>
    <dgm:cxn modelId="{467AA1BD-4516-485C-8E82-053F2CCEBE02}" type="presParOf" srcId="{3CF82AF4-1595-48B0-A6F0-81D0DAFF5BED}" destId="{27C05148-A765-4EBE-B1B9-5F34848073AA}" srcOrd="5" destOrd="0" presId="urn:microsoft.com/office/officeart/2005/8/layout/vProcess5"/>
    <dgm:cxn modelId="{7B603FAB-2FC9-48A8-BB09-090E4C56ED93}" type="presParOf" srcId="{3CF82AF4-1595-48B0-A6F0-81D0DAFF5BED}" destId="{64EA7E20-3F1B-40BA-8EA4-B22076AA590B}" srcOrd="6" destOrd="0" presId="urn:microsoft.com/office/officeart/2005/8/layout/vProcess5"/>
    <dgm:cxn modelId="{460B9E59-BBA4-45F7-8DFB-6EB6FF30D85F}" type="presParOf" srcId="{3CF82AF4-1595-48B0-A6F0-81D0DAFF5BED}" destId="{C3877478-D6A9-42FA-912A-37F687D47D2E}" srcOrd="7" destOrd="0" presId="urn:microsoft.com/office/officeart/2005/8/layout/vProcess5"/>
    <dgm:cxn modelId="{F1D1B8D7-AA52-41C5-A2B7-7B799DB5FA54}" type="presParOf" srcId="{3CF82AF4-1595-48B0-A6F0-81D0DAFF5BED}" destId="{AB66B55B-AC27-490F-8E42-E5B489FB37D8}" srcOrd="8" destOrd="0" presId="urn:microsoft.com/office/officeart/2005/8/layout/vProcess5"/>
    <dgm:cxn modelId="{9DE14E5C-EC4E-4727-8722-13B0B14D2B44}" type="presParOf" srcId="{3CF82AF4-1595-48B0-A6F0-81D0DAFF5BED}" destId="{00D6625C-1953-4B40-98B3-78E5D84541D0}" srcOrd="9" destOrd="0" presId="urn:microsoft.com/office/officeart/2005/8/layout/vProcess5"/>
    <dgm:cxn modelId="{58F10526-29AE-4966-8BC7-FD6276DBFEB9}" type="presParOf" srcId="{3CF82AF4-1595-48B0-A6F0-81D0DAFF5BED}" destId="{7D15006D-96FC-457A-8042-211D39ECEF80}" srcOrd="10" destOrd="0" presId="urn:microsoft.com/office/officeart/2005/8/layout/vProcess5"/>
    <dgm:cxn modelId="{83A90F9C-0B89-4184-AC59-0A7CB834F02A}" type="presParOf" srcId="{3CF82AF4-1595-48B0-A6F0-81D0DAFF5BED}" destId="{609F190E-FAD3-4501-AAD4-3177FF25EA22}" srcOrd="11" destOrd="0" presId="urn:microsoft.com/office/officeart/2005/8/layout/vProcess5"/>
    <dgm:cxn modelId="{59B1230F-A139-4594-8E50-AB5FEF36BD4B}" type="presParOf" srcId="{3CF82AF4-1595-48B0-A6F0-81D0DAFF5BED}" destId="{5F657624-CF1C-4CDB-BBAD-4477580F6DC2}" srcOrd="12" destOrd="0" presId="urn:microsoft.com/office/officeart/2005/8/layout/vProcess5"/>
    <dgm:cxn modelId="{1B1F6B32-7A58-41D9-B674-5C72E0BCDDD6}" type="presParOf" srcId="{3CF82AF4-1595-48B0-A6F0-81D0DAFF5BED}" destId="{CB634812-DD8A-478B-8238-A21556995709}" srcOrd="13" destOrd="0" presId="urn:microsoft.com/office/officeart/2005/8/layout/vProcess5"/>
    <dgm:cxn modelId="{759697ED-8DE9-4387-9C44-6FA450C612A4}" type="presParOf" srcId="{3CF82AF4-1595-48B0-A6F0-81D0DAFF5BED}" destId="{5A109132-DDB8-4A06-A451-A81E6658E40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D83A9-2590-48CB-BE82-F5D23093405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7FB3D8-25DB-4F91-8AA6-666C3AE03455}">
      <dgm:prSet/>
      <dgm:spPr/>
      <dgm:t>
        <a:bodyPr/>
        <a:lstStyle/>
        <a:p>
          <a:r>
            <a:rPr lang="en-US"/>
            <a:t>The main part of the notes is the chronicle of the Leningrad siege</a:t>
          </a:r>
        </a:p>
      </dgm:t>
    </dgm:pt>
    <dgm:pt modelId="{4A887C0E-6CC9-4760-9945-11D8C0B13E51}" type="parTrans" cxnId="{3D615F09-3560-4965-BE3F-984C5555B364}">
      <dgm:prSet/>
      <dgm:spPr/>
      <dgm:t>
        <a:bodyPr/>
        <a:lstStyle/>
        <a:p>
          <a:endParaRPr lang="en-US"/>
        </a:p>
      </dgm:t>
    </dgm:pt>
    <dgm:pt modelId="{F2D3B91D-573C-4437-9908-4A6BDC2F61EC}" type="sibTrans" cxnId="{3D615F09-3560-4965-BE3F-984C5555B364}">
      <dgm:prSet/>
      <dgm:spPr/>
      <dgm:t>
        <a:bodyPr/>
        <a:lstStyle/>
        <a:p>
          <a:endParaRPr lang="en-US"/>
        </a:p>
      </dgm:t>
    </dgm:pt>
    <dgm:pt modelId="{BC5360E3-2140-4548-87C5-FE2C119A46D9}">
      <dgm:prSet/>
      <dgm:spPr/>
      <dgm:t>
        <a:bodyPr/>
        <a:lstStyle/>
        <a:p>
          <a:r>
            <a:rPr lang="en-GB"/>
            <a:t>The diary was consciously written from the perspective of an anthropologist </a:t>
          </a:r>
          <a:endParaRPr lang="en-US"/>
        </a:p>
      </dgm:t>
    </dgm:pt>
    <dgm:pt modelId="{7C869D74-AD40-459D-8857-1C9C5CA40B7A}" type="parTrans" cxnId="{8AD87CC9-054F-4A2D-99B7-28FF79731EA9}">
      <dgm:prSet/>
      <dgm:spPr/>
      <dgm:t>
        <a:bodyPr/>
        <a:lstStyle/>
        <a:p>
          <a:endParaRPr lang="en-US"/>
        </a:p>
      </dgm:t>
    </dgm:pt>
    <dgm:pt modelId="{9E5D741C-DC07-435E-8C6E-0CFC9971DE12}" type="sibTrans" cxnId="{8AD87CC9-054F-4A2D-99B7-28FF79731EA9}">
      <dgm:prSet/>
      <dgm:spPr/>
      <dgm:t>
        <a:bodyPr/>
        <a:lstStyle/>
        <a:p>
          <a:endParaRPr lang="en-US"/>
        </a:p>
      </dgm:t>
    </dgm:pt>
    <dgm:pt modelId="{EBC10741-BD61-4E10-86C6-F80D936FDD60}">
      <dgm:prSet/>
      <dgm:spPr/>
      <dgm:t>
        <a:bodyPr/>
        <a:lstStyle/>
        <a:p>
          <a:r>
            <a:rPr lang="en-GB"/>
            <a:t>It is the document not only of the life in an extreme situation, but also of total politicisation</a:t>
          </a:r>
          <a:endParaRPr lang="en-US"/>
        </a:p>
      </dgm:t>
    </dgm:pt>
    <dgm:pt modelId="{E651FB64-3952-4193-8D9F-42AAAE071CF4}" type="parTrans" cxnId="{0097767B-D627-457E-90A9-56559724403E}">
      <dgm:prSet/>
      <dgm:spPr/>
      <dgm:t>
        <a:bodyPr/>
        <a:lstStyle/>
        <a:p>
          <a:endParaRPr lang="en-US"/>
        </a:p>
      </dgm:t>
    </dgm:pt>
    <dgm:pt modelId="{A1063C8F-7E30-44A2-A11E-50987DE11B50}" type="sibTrans" cxnId="{0097767B-D627-457E-90A9-56559724403E}">
      <dgm:prSet/>
      <dgm:spPr/>
      <dgm:t>
        <a:bodyPr/>
        <a:lstStyle/>
        <a:p>
          <a:endParaRPr lang="en-US"/>
        </a:p>
      </dgm:t>
    </dgm:pt>
    <dgm:pt modelId="{5EC09FE4-7846-42DF-AFE5-F16C31EB5A2B}">
      <dgm:prSet/>
      <dgm:spPr/>
      <dgm:t>
        <a:bodyPr/>
        <a:lstStyle/>
        <a:p>
          <a:r>
            <a:rPr lang="en-GB"/>
            <a:t>The notes elaborated a political theory of the state, referencing to Plato, Aristotle and Hobbes</a:t>
          </a:r>
          <a:endParaRPr lang="en-US"/>
        </a:p>
      </dgm:t>
    </dgm:pt>
    <dgm:pt modelId="{4C0EE836-6C5D-4597-9830-B80E1BA0C0C0}" type="parTrans" cxnId="{41AA6512-F727-404A-A4B5-4A3A1A9162C6}">
      <dgm:prSet/>
      <dgm:spPr/>
      <dgm:t>
        <a:bodyPr/>
        <a:lstStyle/>
        <a:p>
          <a:endParaRPr lang="en-US"/>
        </a:p>
      </dgm:t>
    </dgm:pt>
    <dgm:pt modelId="{14336C26-F44C-496D-9608-AE517B27FAC4}" type="sibTrans" cxnId="{41AA6512-F727-404A-A4B5-4A3A1A9162C6}">
      <dgm:prSet/>
      <dgm:spPr/>
      <dgm:t>
        <a:bodyPr/>
        <a:lstStyle/>
        <a:p>
          <a:endParaRPr lang="en-US"/>
        </a:p>
      </dgm:t>
    </dgm:pt>
    <dgm:pt modelId="{DCD4412C-1916-455D-A471-0212AD15CF8F}">
      <dgm:prSet/>
      <dgm:spPr/>
      <dgm:t>
        <a:bodyPr/>
        <a:lstStyle/>
        <a:p>
          <a:r>
            <a:rPr lang="en-GB"/>
            <a:t>Freudenberg built her political theory from within the totalitarian state, and in some respects she thought differently from her counterparts</a:t>
          </a:r>
          <a:endParaRPr lang="en-US"/>
        </a:p>
      </dgm:t>
    </dgm:pt>
    <dgm:pt modelId="{18BE17E0-5E27-42DE-994B-1C2E401D3EAC}" type="parTrans" cxnId="{A86F6C5D-543D-4F01-85D0-714A5065F0CB}">
      <dgm:prSet/>
      <dgm:spPr/>
      <dgm:t>
        <a:bodyPr/>
        <a:lstStyle/>
        <a:p>
          <a:endParaRPr lang="en-US"/>
        </a:p>
      </dgm:t>
    </dgm:pt>
    <dgm:pt modelId="{09342A28-9A3A-4F1D-86E9-C972B8AC8ECF}" type="sibTrans" cxnId="{A86F6C5D-543D-4F01-85D0-714A5065F0CB}">
      <dgm:prSet/>
      <dgm:spPr/>
      <dgm:t>
        <a:bodyPr/>
        <a:lstStyle/>
        <a:p>
          <a:endParaRPr lang="en-US"/>
        </a:p>
      </dgm:t>
    </dgm:pt>
    <dgm:pt modelId="{3CF82AF4-1595-48B0-A6F0-81D0DAFF5BED}" type="pres">
      <dgm:prSet presAssocID="{D51D83A9-2590-48CB-BE82-F5D230934058}" presName="outerComposite" presStyleCnt="0">
        <dgm:presLayoutVars>
          <dgm:chMax val="5"/>
          <dgm:dir/>
          <dgm:resizeHandles val="exact"/>
        </dgm:presLayoutVars>
      </dgm:prSet>
      <dgm:spPr/>
    </dgm:pt>
    <dgm:pt modelId="{0F77EB0B-7842-4A40-A507-C402840F8140}" type="pres">
      <dgm:prSet presAssocID="{D51D83A9-2590-48CB-BE82-F5D230934058}" presName="dummyMaxCanvas" presStyleCnt="0">
        <dgm:presLayoutVars/>
      </dgm:prSet>
      <dgm:spPr/>
    </dgm:pt>
    <dgm:pt modelId="{FDD721CD-C308-41F9-A384-3F958ECAA208}" type="pres">
      <dgm:prSet presAssocID="{D51D83A9-2590-48CB-BE82-F5D230934058}" presName="FiveNodes_1" presStyleLbl="node1" presStyleIdx="0" presStyleCnt="5">
        <dgm:presLayoutVars>
          <dgm:bulletEnabled val="1"/>
        </dgm:presLayoutVars>
      </dgm:prSet>
      <dgm:spPr/>
    </dgm:pt>
    <dgm:pt modelId="{6BC3A3FD-8BFF-4C27-A596-D579C36452DB}" type="pres">
      <dgm:prSet presAssocID="{D51D83A9-2590-48CB-BE82-F5D230934058}" presName="FiveNodes_2" presStyleLbl="node1" presStyleIdx="1" presStyleCnt="5">
        <dgm:presLayoutVars>
          <dgm:bulletEnabled val="1"/>
        </dgm:presLayoutVars>
      </dgm:prSet>
      <dgm:spPr/>
    </dgm:pt>
    <dgm:pt modelId="{94C47187-0891-4D4E-823B-FB7F944B134F}" type="pres">
      <dgm:prSet presAssocID="{D51D83A9-2590-48CB-BE82-F5D230934058}" presName="FiveNodes_3" presStyleLbl="node1" presStyleIdx="2" presStyleCnt="5">
        <dgm:presLayoutVars>
          <dgm:bulletEnabled val="1"/>
        </dgm:presLayoutVars>
      </dgm:prSet>
      <dgm:spPr/>
    </dgm:pt>
    <dgm:pt modelId="{4D6EEEDA-1E2C-4A53-986E-14DFD5C8A4B8}" type="pres">
      <dgm:prSet presAssocID="{D51D83A9-2590-48CB-BE82-F5D230934058}" presName="FiveNodes_4" presStyleLbl="node1" presStyleIdx="3" presStyleCnt="5">
        <dgm:presLayoutVars>
          <dgm:bulletEnabled val="1"/>
        </dgm:presLayoutVars>
      </dgm:prSet>
      <dgm:spPr/>
    </dgm:pt>
    <dgm:pt modelId="{27C05148-A765-4EBE-B1B9-5F34848073AA}" type="pres">
      <dgm:prSet presAssocID="{D51D83A9-2590-48CB-BE82-F5D230934058}" presName="FiveNodes_5" presStyleLbl="node1" presStyleIdx="4" presStyleCnt="5">
        <dgm:presLayoutVars>
          <dgm:bulletEnabled val="1"/>
        </dgm:presLayoutVars>
      </dgm:prSet>
      <dgm:spPr/>
    </dgm:pt>
    <dgm:pt modelId="{64EA7E20-3F1B-40BA-8EA4-B22076AA590B}" type="pres">
      <dgm:prSet presAssocID="{D51D83A9-2590-48CB-BE82-F5D230934058}" presName="FiveConn_1-2" presStyleLbl="fgAccFollowNode1" presStyleIdx="0" presStyleCnt="4">
        <dgm:presLayoutVars>
          <dgm:bulletEnabled val="1"/>
        </dgm:presLayoutVars>
      </dgm:prSet>
      <dgm:spPr/>
    </dgm:pt>
    <dgm:pt modelId="{C3877478-D6A9-42FA-912A-37F687D47D2E}" type="pres">
      <dgm:prSet presAssocID="{D51D83A9-2590-48CB-BE82-F5D230934058}" presName="FiveConn_2-3" presStyleLbl="fgAccFollowNode1" presStyleIdx="1" presStyleCnt="4">
        <dgm:presLayoutVars>
          <dgm:bulletEnabled val="1"/>
        </dgm:presLayoutVars>
      </dgm:prSet>
      <dgm:spPr/>
    </dgm:pt>
    <dgm:pt modelId="{AB66B55B-AC27-490F-8E42-E5B489FB37D8}" type="pres">
      <dgm:prSet presAssocID="{D51D83A9-2590-48CB-BE82-F5D230934058}" presName="FiveConn_3-4" presStyleLbl="fgAccFollowNode1" presStyleIdx="2" presStyleCnt="4">
        <dgm:presLayoutVars>
          <dgm:bulletEnabled val="1"/>
        </dgm:presLayoutVars>
      </dgm:prSet>
      <dgm:spPr/>
    </dgm:pt>
    <dgm:pt modelId="{00D6625C-1953-4B40-98B3-78E5D84541D0}" type="pres">
      <dgm:prSet presAssocID="{D51D83A9-2590-48CB-BE82-F5D230934058}" presName="FiveConn_4-5" presStyleLbl="fgAccFollowNode1" presStyleIdx="3" presStyleCnt="4">
        <dgm:presLayoutVars>
          <dgm:bulletEnabled val="1"/>
        </dgm:presLayoutVars>
      </dgm:prSet>
      <dgm:spPr/>
    </dgm:pt>
    <dgm:pt modelId="{7D15006D-96FC-457A-8042-211D39ECEF80}" type="pres">
      <dgm:prSet presAssocID="{D51D83A9-2590-48CB-BE82-F5D230934058}" presName="FiveNodes_1_text" presStyleLbl="node1" presStyleIdx="4" presStyleCnt="5">
        <dgm:presLayoutVars>
          <dgm:bulletEnabled val="1"/>
        </dgm:presLayoutVars>
      </dgm:prSet>
      <dgm:spPr/>
    </dgm:pt>
    <dgm:pt modelId="{609F190E-FAD3-4501-AAD4-3177FF25EA22}" type="pres">
      <dgm:prSet presAssocID="{D51D83A9-2590-48CB-BE82-F5D230934058}" presName="FiveNodes_2_text" presStyleLbl="node1" presStyleIdx="4" presStyleCnt="5">
        <dgm:presLayoutVars>
          <dgm:bulletEnabled val="1"/>
        </dgm:presLayoutVars>
      </dgm:prSet>
      <dgm:spPr/>
    </dgm:pt>
    <dgm:pt modelId="{5F657624-CF1C-4CDB-BBAD-4477580F6DC2}" type="pres">
      <dgm:prSet presAssocID="{D51D83A9-2590-48CB-BE82-F5D230934058}" presName="FiveNodes_3_text" presStyleLbl="node1" presStyleIdx="4" presStyleCnt="5">
        <dgm:presLayoutVars>
          <dgm:bulletEnabled val="1"/>
        </dgm:presLayoutVars>
      </dgm:prSet>
      <dgm:spPr/>
    </dgm:pt>
    <dgm:pt modelId="{CB634812-DD8A-478B-8238-A21556995709}" type="pres">
      <dgm:prSet presAssocID="{D51D83A9-2590-48CB-BE82-F5D230934058}" presName="FiveNodes_4_text" presStyleLbl="node1" presStyleIdx="4" presStyleCnt="5">
        <dgm:presLayoutVars>
          <dgm:bulletEnabled val="1"/>
        </dgm:presLayoutVars>
      </dgm:prSet>
      <dgm:spPr/>
    </dgm:pt>
    <dgm:pt modelId="{5A109132-DDB8-4A06-A451-A81E6658E404}" type="pres">
      <dgm:prSet presAssocID="{D51D83A9-2590-48CB-BE82-F5D23093405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D615F09-3560-4965-BE3F-984C5555B364}" srcId="{D51D83A9-2590-48CB-BE82-F5D230934058}" destId="{317FB3D8-25DB-4F91-8AA6-666C3AE03455}" srcOrd="0" destOrd="0" parTransId="{4A887C0E-6CC9-4760-9945-11D8C0B13E51}" sibTransId="{F2D3B91D-573C-4437-9908-4A6BDC2F61EC}"/>
    <dgm:cxn modelId="{A6702C0A-BAAB-45D1-A715-C913C9CC9D50}" type="presOf" srcId="{DCD4412C-1916-455D-A471-0212AD15CF8F}" destId="{5A109132-DDB8-4A06-A451-A81E6658E404}" srcOrd="1" destOrd="0" presId="urn:microsoft.com/office/officeart/2005/8/layout/vProcess5"/>
    <dgm:cxn modelId="{2B2CAF0D-B948-461A-A3FE-FCE81696DD03}" type="presOf" srcId="{317FB3D8-25DB-4F91-8AA6-666C3AE03455}" destId="{FDD721CD-C308-41F9-A384-3F958ECAA208}" srcOrd="0" destOrd="0" presId="urn:microsoft.com/office/officeart/2005/8/layout/vProcess5"/>
    <dgm:cxn modelId="{41AA6512-F727-404A-A4B5-4A3A1A9162C6}" srcId="{D51D83A9-2590-48CB-BE82-F5D230934058}" destId="{5EC09FE4-7846-42DF-AFE5-F16C31EB5A2B}" srcOrd="3" destOrd="0" parTransId="{4C0EE836-6C5D-4597-9830-B80E1BA0C0C0}" sibTransId="{14336C26-F44C-496D-9608-AE517B27FAC4}"/>
    <dgm:cxn modelId="{360ABB1B-EB67-4EEE-BFBB-0D4A5B307CD0}" type="presOf" srcId="{DCD4412C-1916-455D-A471-0212AD15CF8F}" destId="{27C05148-A765-4EBE-B1B9-5F34848073AA}" srcOrd="0" destOrd="0" presId="urn:microsoft.com/office/officeart/2005/8/layout/vProcess5"/>
    <dgm:cxn modelId="{71A5BC20-7A6E-4F27-9F96-0A64F1C3F456}" type="presOf" srcId="{9E5D741C-DC07-435E-8C6E-0CFC9971DE12}" destId="{C3877478-D6A9-42FA-912A-37F687D47D2E}" srcOrd="0" destOrd="0" presId="urn:microsoft.com/office/officeart/2005/8/layout/vProcess5"/>
    <dgm:cxn modelId="{A86F6C5D-543D-4F01-85D0-714A5065F0CB}" srcId="{D51D83A9-2590-48CB-BE82-F5D230934058}" destId="{DCD4412C-1916-455D-A471-0212AD15CF8F}" srcOrd="4" destOrd="0" parTransId="{18BE17E0-5E27-42DE-994B-1C2E401D3EAC}" sibTransId="{09342A28-9A3A-4F1D-86E9-C972B8AC8ECF}"/>
    <dgm:cxn modelId="{8CAAC342-7658-453F-8323-15691D3786AB}" type="presOf" srcId="{A1063C8F-7E30-44A2-A11E-50987DE11B50}" destId="{AB66B55B-AC27-490F-8E42-E5B489FB37D8}" srcOrd="0" destOrd="0" presId="urn:microsoft.com/office/officeart/2005/8/layout/vProcess5"/>
    <dgm:cxn modelId="{C89C0F47-68E7-47F7-AA15-471E009F7C31}" type="presOf" srcId="{EBC10741-BD61-4E10-86C6-F80D936FDD60}" destId="{94C47187-0891-4D4E-823B-FB7F944B134F}" srcOrd="0" destOrd="0" presId="urn:microsoft.com/office/officeart/2005/8/layout/vProcess5"/>
    <dgm:cxn modelId="{3C01F16A-6F1A-449F-A962-AAB750334CBA}" type="presOf" srcId="{317FB3D8-25DB-4F91-8AA6-666C3AE03455}" destId="{7D15006D-96FC-457A-8042-211D39ECEF80}" srcOrd="1" destOrd="0" presId="urn:microsoft.com/office/officeart/2005/8/layout/vProcess5"/>
    <dgm:cxn modelId="{FE0BE158-BD61-416B-8856-203EC752A1A1}" type="presOf" srcId="{14336C26-F44C-496D-9608-AE517B27FAC4}" destId="{00D6625C-1953-4B40-98B3-78E5D84541D0}" srcOrd="0" destOrd="0" presId="urn:microsoft.com/office/officeart/2005/8/layout/vProcess5"/>
    <dgm:cxn modelId="{0097767B-D627-457E-90A9-56559724403E}" srcId="{D51D83A9-2590-48CB-BE82-F5D230934058}" destId="{EBC10741-BD61-4E10-86C6-F80D936FDD60}" srcOrd="2" destOrd="0" parTransId="{E651FB64-3952-4193-8D9F-42AAAE071CF4}" sibTransId="{A1063C8F-7E30-44A2-A11E-50987DE11B50}"/>
    <dgm:cxn modelId="{0F127685-E4A7-42E1-AFC4-BBE77D78369C}" type="presOf" srcId="{5EC09FE4-7846-42DF-AFE5-F16C31EB5A2B}" destId="{4D6EEEDA-1E2C-4A53-986E-14DFD5C8A4B8}" srcOrd="0" destOrd="0" presId="urn:microsoft.com/office/officeart/2005/8/layout/vProcess5"/>
    <dgm:cxn modelId="{920521B0-EEA7-4989-947D-0F98DD08E76F}" type="presOf" srcId="{D51D83A9-2590-48CB-BE82-F5D230934058}" destId="{3CF82AF4-1595-48B0-A6F0-81D0DAFF5BED}" srcOrd="0" destOrd="0" presId="urn:microsoft.com/office/officeart/2005/8/layout/vProcess5"/>
    <dgm:cxn modelId="{8F7B7AC8-7F9E-4D57-BE51-73A5067B244C}" type="presOf" srcId="{F2D3B91D-573C-4437-9908-4A6BDC2F61EC}" destId="{64EA7E20-3F1B-40BA-8EA4-B22076AA590B}" srcOrd="0" destOrd="0" presId="urn:microsoft.com/office/officeart/2005/8/layout/vProcess5"/>
    <dgm:cxn modelId="{8AD87CC9-054F-4A2D-99B7-28FF79731EA9}" srcId="{D51D83A9-2590-48CB-BE82-F5D230934058}" destId="{BC5360E3-2140-4548-87C5-FE2C119A46D9}" srcOrd="1" destOrd="0" parTransId="{7C869D74-AD40-459D-8857-1C9C5CA40B7A}" sibTransId="{9E5D741C-DC07-435E-8C6E-0CFC9971DE12}"/>
    <dgm:cxn modelId="{B89E7ECC-15F7-42DF-8953-93E1098668B7}" type="presOf" srcId="{BC5360E3-2140-4548-87C5-FE2C119A46D9}" destId="{6BC3A3FD-8BFF-4C27-A596-D579C36452DB}" srcOrd="0" destOrd="0" presId="urn:microsoft.com/office/officeart/2005/8/layout/vProcess5"/>
    <dgm:cxn modelId="{8C9C75DB-7FE1-4549-BA87-2A00B1E23C98}" type="presOf" srcId="{5EC09FE4-7846-42DF-AFE5-F16C31EB5A2B}" destId="{CB634812-DD8A-478B-8238-A21556995709}" srcOrd="1" destOrd="0" presId="urn:microsoft.com/office/officeart/2005/8/layout/vProcess5"/>
    <dgm:cxn modelId="{CF5022F2-3363-47C6-999A-3FC661A96F7A}" type="presOf" srcId="{EBC10741-BD61-4E10-86C6-F80D936FDD60}" destId="{5F657624-CF1C-4CDB-BBAD-4477580F6DC2}" srcOrd="1" destOrd="0" presId="urn:microsoft.com/office/officeart/2005/8/layout/vProcess5"/>
    <dgm:cxn modelId="{18899DFC-53F1-4462-A5B2-2F7CAF442CC9}" type="presOf" srcId="{BC5360E3-2140-4548-87C5-FE2C119A46D9}" destId="{609F190E-FAD3-4501-AAD4-3177FF25EA22}" srcOrd="1" destOrd="0" presId="urn:microsoft.com/office/officeart/2005/8/layout/vProcess5"/>
    <dgm:cxn modelId="{2B361D44-A339-4549-9321-91AB98849735}" type="presParOf" srcId="{3CF82AF4-1595-48B0-A6F0-81D0DAFF5BED}" destId="{0F77EB0B-7842-4A40-A507-C402840F8140}" srcOrd="0" destOrd="0" presId="urn:microsoft.com/office/officeart/2005/8/layout/vProcess5"/>
    <dgm:cxn modelId="{98300AFE-3F1D-456C-875B-F03DC9600193}" type="presParOf" srcId="{3CF82AF4-1595-48B0-A6F0-81D0DAFF5BED}" destId="{FDD721CD-C308-41F9-A384-3F958ECAA208}" srcOrd="1" destOrd="0" presId="urn:microsoft.com/office/officeart/2005/8/layout/vProcess5"/>
    <dgm:cxn modelId="{3B21E82D-6F02-42C1-B3C3-77C2B7426DC5}" type="presParOf" srcId="{3CF82AF4-1595-48B0-A6F0-81D0DAFF5BED}" destId="{6BC3A3FD-8BFF-4C27-A596-D579C36452DB}" srcOrd="2" destOrd="0" presId="urn:microsoft.com/office/officeart/2005/8/layout/vProcess5"/>
    <dgm:cxn modelId="{EE59A40B-139E-45E1-B544-0D92C47997F6}" type="presParOf" srcId="{3CF82AF4-1595-48B0-A6F0-81D0DAFF5BED}" destId="{94C47187-0891-4D4E-823B-FB7F944B134F}" srcOrd="3" destOrd="0" presId="urn:microsoft.com/office/officeart/2005/8/layout/vProcess5"/>
    <dgm:cxn modelId="{E1928352-7097-4484-8F91-A294058E1AB1}" type="presParOf" srcId="{3CF82AF4-1595-48B0-A6F0-81D0DAFF5BED}" destId="{4D6EEEDA-1E2C-4A53-986E-14DFD5C8A4B8}" srcOrd="4" destOrd="0" presId="urn:microsoft.com/office/officeart/2005/8/layout/vProcess5"/>
    <dgm:cxn modelId="{467AA1BD-4516-485C-8E82-053F2CCEBE02}" type="presParOf" srcId="{3CF82AF4-1595-48B0-A6F0-81D0DAFF5BED}" destId="{27C05148-A765-4EBE-B1B9-5F34848073AA}" srcOrd="5" destOrd="0" presId="urn:microsoft.com/office/officeart/2005/8/layout/vProcess5"/>
    <dgm:cxn modelId="{7B603FAB-2FC9-48A8-BB09-090E4C56ED93}" type="presParOf" srcId="{3CF82AF4-1595-48B0-A6F0-81D0DAFF5BED}" destId="{64EA7E20-3F1B-40BA-8EA4-B22076AA590B}" srcOrd="6" destOrd="0" presId="urn:microsoft.com/office/officeart/2005/8/layout/vProcess5"/>
    <dgm:cxn modelId="{460B9E59-BBA4-45F7-8DFB-6EB6FF30D85F}" type="presParOf" srcId="{3CF82AF4-1595-48B0-A6F0-81D0DAFF5BED}" destId="{C3877478-D6A9-42FA-912A-37F687D47D2E}" srcOrd="7" destOrd="0" presId="urn:microsoft.com/office/officeart/2005/8/layout/vProcess5"/>
    <dgm:cxn modelId="{F1D1B8D7-AA52-41C5-A2B7-7B799DB5FA54}" type="presParOf" srcId="{3CF82AF4-1595-48B0-A6F0-81D0DAFF5BED}" destId="{AB66B55B-AC27-490F-8E42-E5B489FB37D8}" srcOrd="8" destOrd="0" presId="urn:microsoft.com/office/officeart/2005/8/layout/vProcess5"/>
    <dgm:cxn modelId="{9DE14E5C-EC4E-4727-8722-13B0B14D2B44}" type="presParOf" srcId="{3CF82AF4-1595-48B0-A6F0-81D0DAFF5BED}" destId="{00D6625C-1953-4B40-98B3-78E5D84541D0}" srcOrd="9" destOrd="0" presId="urn:microsoft.com/office/officeart/2005/8/layout/vProcess5"/>
    <dgm:cxn modelId="{58F10526-29AE-4966-8BC7-FD6276DBFEB9}" type="presParOf" srcId="{3CF82AF4-1595-48B0-A6F0-81D0DAFF5BED}" destId="{7D15006D-96FC-457A-8042-211D39ECEF80}" srcOrd="10" destOrd="0" presId="urn:microsoft.com/office/officeart/2005/8/layout/vProcess5"/>
    <dgm:cxn modelId="{83A90F9C-0B89-4184-AC59-0A7CB834F02A}" type="presParOf" srcId="{3CF82AF4-1595-48B0-A6F0-81D0DAFF5BED}" destId="{609F190E-FAD3-4501-AAD4-3177FF25EA22}" srcOrd="11" destOrd="0" presId="urn:microsoft.com/office/officeart/2005/8/layout/vProcess5"/>
    <dgm:cxn modelId="{59B1230F-A139-4594-8E50-AB5FEF36BD4B}" type="presParOf" srcId="{3CF82AF4-1595-48B0-A6F0-81D0DAFF5BED}" destId="{5F657624-CF1C-4CDB-BBAD-4477580F6DC2}" srcOrd="12" destOrd="0" presId="urn:microsoft.com/office/officeart/2005/8/layout/vProcess5"/>
    <dgm:cxn modelId="{1B1F6B32-7A58-41D9-B674-5C72E0BCDDD6}" type="presParOf" srcId="{3CF82AF4-1595-48B0-A6F0-81D0DAFF5BED}" destId="{CB634812-DD8A-478B-8238-A21556995709}" srcOrd="13" destOrd="0" presId="urn:microsoft.com/office/officeart/2005/8/layout/vProcess5"/>
    <dgm:cxn modelId="{759697ED-8DE9-4387-9C44-6FA450C612A4}" type="presParOf" srcId="{3CF82AF4-1595-48B0-A6F0-81D0DAFF5BED}" destId="{5A109132-DDB8-4A06-A451-A81E6658E40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721CD-C308-41F9-A384-3F958ECAA208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main part of the notes is the chronicle of the Leningrad siege</a:t>
          </a:r>
        </a:p>
      </dsp:txBody>
      <dsp:txXfrm>
        <a:off x="22105" y="22105"/>
        <a:ext cx="7511741" cy="710494"/>
      </dsp:txXfrm>
    </dsp:sp>
    <dsp:sp modelId="{6BC3A3FD-8BFF-4C27-A596-D579C36452DB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diary was consciously written from the perspective of an anthropologist </a:t>
          </a:r>
          <a:endParaRPr lang="en-US" sz="1900" kern="1200" dirty="0"/>
        </a:p>
      </dsp:txBody>
      <dsp:txXfrm>
        <a:off x="650455" y="881630"/>
        <a:ext cx="7251309" cy="710494"/>
      </dsp:txXfrm>
    </dsp:sp>
    <dsp:sp modelId="{94C47187-0891-4D4E-823B-FB7F944B134F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It is the document not only of the life in an extreme situation</a:t>
          </a:r>
          <a:r>
            <a:rPr lang="en-GB" sz="1900" kern="1200" dirty="0">
              <a:latin typeface="Calibri Light" panose="020F0302020204030204"/>
            </a:rPr>
            <a:t>,</a:t>
          </a:r>
          <a:r>
            <a:rPr lang="en-GB" sz="1900" kern="1200" dirty="0"/>
            <a:t> but also of total politicisation</a:t>
          </a:r>
          <a:endParaRPr lang="en-US" sz="1900" kern="1200" dirty="0"/>
        </a:p>
      </dsp:txBody>
      <dsp:txXfrm>
        <a:off x="1278805" y="1741155"/>
        <a:ext cx="7251309" cy="710494"/>
      </dsp:txXfrm>
    </dsp:sp>
    <dsp:sp modelId="{4D6EEEDA-1E2C-4A53-986E-14DFD5C8A4B8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notes elaborated a political theory of the state, referencing to Plato, Aristotle and Hobbes</a:t>
          </a:r>
          <a:endParaRPr lang="en-US" sz="1900" kern="1200" dirty="0"/>
        </a:p>
      </dsp:txBody>
      <dsp:txXfrm>
        <a:off x="1907155" y="2600680"/>
        <a:ext cx="7251309" cy="710494"/>
      </dsp:txXfrm>
    </dsp:sp>
    <dsp:sp modelId="{27C05148-A765-4EBE-B1B9-5F34848073AA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Freudenberg built her political theory from within the totalitarian state, and in some respects she thought differently from her counterparts</a:t>
          </a:r>
          <a:endParaRPr lang="en-US" sz="1900" kern="1200" dirty="0"/>
        </a:p>
      </dsp:txBody>
      <dsp:txXfrm>
        <a:off x="2535505" y="3460205"/>
        <a:ext cx="7251309" cy="710494"/>
      </dsp:txXfrm>
    </dsp:sp>
    <dsp:sp modelId="{64EA7E20-3F1B-40BA-8EA4-B22076AA590B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C3877478-D6A9-42FA-912A-37F687D47D2E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AB66B55B-AC27-490F-8E42-E5B489FB37D8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00D6625C-1953-4B40-98B3-78E5D84541D0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721CD-C308-41F9-A384-3F958ECAA208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main part of the notes is the chronicle of the Leningrad siege</a:t>
          </a:r>
        </a:p>
      </dsp:txBody>
      <dsp:txXfrm>
        <a:off x="22105" y="22105"/>
        <a:ext cx="7511741" cy="710494"/>
      </dsp:txXfrm>
    </dsp:sp>
    <dsp:sp modelId="{6BC3A3FD-8BFF-4C27-A596-D579C36452DB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diary was consciously written from the perspective of an anthropologist </a:t>
          </a:r>
          <a:endParaRPr lang="en-US" sz="1900" kern="1200"/>
        </a:p>
      </dsp:txBody>
      <dsp:txXfrm>
        <a:off x="650455" y="881630"/>
        <a:ext cx="7251309" cy="710494"/>
      </dsp:txXfrm>
    </dsp:sp>
    <dsp:sp modelId="{94C47187-0891-4D4E-823B-FB7F944B134F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is the document not only of the life in an extreme situation, but also of total politicisation</a:t>
          </a:r>
          <a:endParaRPr lang="en-US" sz="1900" kern="1200"/>
        </a:p>
      </dsp:txBody>
      <dsp:txXfrm>
        <a:off x="1278805" y="1741155"/>
        <a:ext cx="7251309" cy="710494"/>
      </dsp:txXfrm>
    </dsp:sp>
    <dsp:sp modelId="{4D6EEEDA-1E2C-4A53-986E-14DFD5C8A4B8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notes elaborated a political theory of the state, referencing to Plato, Aristotle and Hobbes</a:t>
          </a:r>
          <a:endParaRPr lang="en-US" sz="1900" kern="1200"/>
        </a:p>
      </dsp:txBody>
      <dsp:txXfrm>
        <a:off x="1907155" y="2600680"/>
        <a:ext cx="7251309" cy="710494"/>
      </dsp:txXfrm>
    </dsp:sp>
    <dsp:sp modelId="{27C05148-A765-4EBE-B1B9-5F34848073AA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Freudenberg built her political theory from within the totalitarian state, and in some respects she thought differently from her counterparts</a:t>
          </a:r>
          <a:endParaRPr lang="en-US" sz="1900" kern="1200"/>
        </a:p>
      </dsp:txBody>
      <dsp:txXfrm>
        <a:off x="2535505" y="3460205"/>
        <a:ext cx="7251309" cy="710494"/>
      </dsp:txXfrm>
    </dsp:sp>
    <dsp:sp modelId="{64EA7E20-3F1B-40BA-8EA4-B22076AA590B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C3877478-D6A9-42FA-912A-37F687D47D2E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AB66B55B-AC27-490F-8E42-E5B489FB37D8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00D6625C-1953-4B40-98B3-78E5D84541D0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721CD-C308-41F9-A384-3F958ECAA208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main part of the notes is the chronicle of the Leningrad siege</a:t>
          </a:r>
        </a:p>
      </dsp:txBody>
      <dsp:txXfrm>
        <a:off x="22105" y="22105"/>
        <a:ext cx="7511741" cy="710494"/>
      </dsp:txXfrm>
    </dsp:sp>
    <dsp:sp modelId="{6BC3A3FD-8BFF-4C27-A596-D579C36452DB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diary was consciously written from the perspective of an anthropologist </a:t>
          </a:r>
          <a:endParaRPr lang="en-US" sz="1900" kern="1200"/>
        </a:p>
      </dsp:txBody>
      <dsp:txXfrm>
        <a:off x="650455" y="881630"/>
        <a:ext cx="7251309" cy="710494"/>
      </dsp:txXfrm>
    </dsp:sp>
    <dsp:sp modelId="{94C47187-0891-4D4E-823B-FB7F944B134F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is the document not only of the life in an extreme situation, but also of total politicisation</a:t>
          </a:r>
          <a:endParaRPr lang="en-US" sz="1900" kern="1200"/>
        </a:p>
      </dsp:txBody>
      <dsp:txXfrm>
        <a:off x="1278805" y="1741155"/>
        <a:ext cx="7251309" cy="710494"/>
      </dsp:txXfrm>
    </dsp:sp>
    <dsp:sp modelId="{4D6EEEDA-1E2C-4A53-986E-14DFD5C8A4B8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notes elaborated a political theory of the state, referencing to Plato, Aristotle and Hobbes</a:t>
          </a:r>
          <a:endParaRPr lang="en-US" sz="1900" kern="1200"/>
        </a:p>
      </dsp:txBody>
      <dsp:txXfrm>
        <a:off x="1907155" y="2600680"/>
        <a:ext cx="7251309" cy="710494"/>
      </dsp:txXfrm>
    </dsp:sp>
    <dsp:sp modelId="{27C05148-A765-4EBE-B1B9-5F34848073AA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Freudenberg built her political theory from within the totalitarian state, and in some respects she thought differently from her counterparts</a:t>
          </a:r>
          <a:endParaRPr lang="en-US" sz="1900" kern="1200"/>
        </a:p>
      </dsp:txBody>
      <dsp:txXfrm>
        <a:off x="2535505" y="3460205"/>
        <a:ext cx="7251309" cy="710494"/>
      </dsp:txXfrm>
    </dsp:sp>
    <dsp:sp modelId="{64EA7E20-3F1B-40BA-8EA4-B22076AA590B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C3877478-D6A9-42FA-912A-37F687D47D2E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AB66B55B-AC27-490F-8E42-E5B489FB37D8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00D6625C-1953-4B40-98B3-78E5D84541D0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DB87A4D-76A8-184E-5A0D-20987D5BD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7" r="3226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6" descr="A picture containing text, ceramic ware, porcelain&#10;&#10;Description automatically generated">
            <a:extLst>
              <a:ext uri="{FF2B5EF4-FFF2-40B4-BE49-F238E27FC236}">
                <a16:creationId xmlns:a16="http://schemas.microsoft.com/office/drawing/2014/main" id="{B2FCAC17-7D1B-91F1-50F4-CC85266D9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1" r="8509" b="1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3" y="1511589"/>
            <a:ext cx="3430958" cy="2896432"/>
          </a:xfrm>
        </p:spPr>
        <p:txBody>
          <a:bodyPr anchor="b">
            <a:normAutofit/>
          </a:bodyPr>
          <a:lstStyle/>
          <a:p>
            <a:pPr algn="l"/>
            <a:r>
              <a:rPr lang="en-US" sz="4000">
                <a:ea typeface="+mj-lt"/>
                <a:cs typeface="+mj-lt"/>
              </a:rPr>
              <a:t>Olga Freidenberg (1890–1955), classical philologist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1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4521EE-9181-1BA8-5FE2-09B68BDC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804" y="927511"/>
            <a:ext cx="7866060" cy="707886"/>
          </a:xfrm>
        </p:spPr>
        <p:txBody>
          <a:bodyPr anchor="b">
            <a:normAutofit/>
          </a:bodyPr>
          <a:lstStyle/>
          <a:p>
            <a:r>
              <a:rPr lang="en-US" sz="3700">
                <a:cs typeface="Calibri Light"/>
              </a:rPr>
              <a:t>The importance of Freidenberg's notes</a:t>
            </a:r>
            <a:endParaRPr lang="en-US" sz="3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EF3E-8B24-4CCC-C8B8-7AEA8366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988" y="3070719"/>
            <a:ext cx="9597023" cy="29379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"Written by someone who lived during the era of Hitler and Stalin, the notes also reflect </a:t>
            </a:r>
            <a:r>
              <a:rPr lang="en-GB" dirty="0">
                <a:solidFill>
                  <a:srgbClr val="FF0000">
                    <a:alpha val="80000"/>
                  </a:srgbClr>
                </a:solidFill>
                <a:ea typeface="+mn-lt"/>
                <a:cs typeface="+mn-lt"/>
              </a:rPr>
              <a:t>the weary mind of the exhausted author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. And therein lies their value as a document - </a:t>
            </a:r>
            <a:r>
              <a:rPr lang="en-GB" dirty="0">
                <a:solidFill>
                  <a:srgbClr val="FF0000">
                    <a:alpha val="80000"/>
                  </a:srgbClr>
                </a:solidFill>
                <a:ea typeface="+mn-lt"/>
                <a:cs typeface="+mn-lt"/>
              </a:rPr>
              <a:t>a testimony of the era and its terrible pressure on man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. It is hardly an exaggeration to say that Freudenberg's notes constitute one of </a:t>
            </a:r>
            <a:r>
              <a:rPr lang="en-GB" dirty="0">
                <a:solidFill>
                  <a:srgbClr val="FF0000">
                    <a:alpha val="80000"/>
                  </a:srgbClr>
                </a:solidFill>
                <a:ea typeface="+mn-lt"/>
                <a:cs typeface="+mn-lt"/>
              </a:rPr>
              <a:t>the most remarkable human documents of the 20th century</a:t>
            </a:r>
            <a:r>
              <a:rPr lang="en-GB" dirty="0">
                <a:solidFill>
                  <a:schemeClr val="tx1">
                    <a:alpha val="80000"/>
                  </a:schemeClr>
                </a:solidFill>
                <a:ea typeface="+mn-lt"/>
                <a:cs typeface="+mn-lt"/>
              </a:rPr>
              <a:t>".</a:t>
            </a:r>
            <a:endParaRPr lang="en-US" dirty="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808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sitting, person, white&#10;&#10;Description automatically generated">
            <a:extLst>
              <a:ext uri="{FF2B5EF4-FFF2-40B4-BE49-F238E27FC236}">
                <a16:creationId xmlns:a16="http://schemas.microsoft.com/office/drawing/2014/main" id="{73FBF592-30F0-CF9A-D69D-22F0CC6E7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A4A21CA-8670-6C07-91AC-092EFED43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8168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6612E-90D4-F72E-C884-7F3F1519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endParaRPr lang="en-US" sz="2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EBD579-31F9-0539-EF93-A18AF225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432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0990B651-BA11-8C52-67D9-7C6C26A53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0" b="1043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A6E73-CA44-020D-9A5A-F69884EE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E-archive of Freidenberg's works</a:t>
            </a:r>
          </a:p>
        </p:txBody>
      </p:sp>
    </p:spTree>
    <p:extLst>
      <p:ext uri="{BB962C8B-B14F-4D97-AF65-F5344CB8AC3E}">
        <p14:creationId xmlns:p14="http://schemas.microsoft.com/office/powerpoint/2010/main" val="189605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20125-0A16-5E4E-6400-D4E6A828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Пробег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жизни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  - Life's mileage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FF2418-F946-45F6-9A44-E99DA19EA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567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33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, outdoor, old, crowd&#10;&#10;Description automatically generated">
            <a:extLst>
              <a:ext uri="{FF2B5EF4-FFF2-40B4-BE49-F238E27FC236}">
                <a16:creationId xmlns:a16="http://schemas.microsoft.com/office/drawing/2014/main" id="{46EB7019-E1EB-7802-F7F1-41F1DC967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16" b="11346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CC21E-A4F7-B1E4-381C-74F4C241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11" y="5723505"/>
            <a:ext cx="6931319" cy="7522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Citizens! During shelling this side of the street is the most dangerous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889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20125-0A16-5E4E-6400-D4E6A828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Пробег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жизни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  - Life's mileage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FF2418-F946-45F6-9A44-E99DA19EA0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70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9D326-8C07-3514-C290-FE21CD25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Hanna Arendt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0079A7-56ED-7F57-6AEF-EE1882187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80" b="2612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651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20125-0A16-5E4E-6400-D4E6A828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Пробег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cs typeface="Calibri Light"/>
              </a:rPr>
              <a:t>жизни</a:t>
            </a:r>
            <a:r>
              <a:rPr lang="en-US" sz="4000" dirty="0">
                <a:solidFill>
                  <a:srgbClr val="FFFFFF"/>
                </a:solidFill>
                <a:cs typeface="Calibri Light"/>
              </a:rPr>
              <a:t> - Life's mileage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FF2418-F946-45F6-9A44-E99DA19EA0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19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73BE1-576B-136F-538E-69FE49AA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Purges in Leningrad University</a:t>
            </a:r>
          </a:p>
        </p:txBody>
      </p:sp>
      <p:pic>
        <p:nvPicPr>
          <p:cNvPr id="4" name="Picture 4" descr="A picture containing text, receipt, document&#10;&#10;Description automatically generated">
            <a:extLst>
              <a:ext uri="{FF2B5EF4-FFF2-40B4-BE49-F238E27FC236}">
                <a16:creationId xmlns:a16="http://schemas.microsoft.com/office/drawing/2014/main" id="{8D42AABB-AE43-DCD5-EA9E-07F085651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437"/>
          <a:stretch/>
        </p:blipFill>
        <p:spPr>
          <a:xfrm>
            <a:off x="5153822" y="921916"/>
            <a:ext cx="6553545" cy="50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Olga Freidenberg (1890–1955), classical philologist</vt:lpstr>
      <vt:lpstr>PowerPoint Presentation</vt:lpstr>
      <vt:lpstr>E-archive of Freidenberg's works</vt:lpstr>
      <vt:lpstr>Пробег жизни  - Life's mileage</vt:lpstr>
      <vt:lpstr>Citizens! During shelling this side of the street is the most dangerous</vt:lpstr>
      <vt:lpstr>Пробег жизни  - Life's mileage</vt:lpstr>
      <vt:lpstr>Hanna Arendt</vt:lpstr>
      <vt:lpstr>Пробег жизни - Life's mileage</vt:lpstr>
      <vt:lpstr>Purges in Leningrad University</vt:lpstr>
      <vt:lpstr>The importance of Freidenberg's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128</cp:revision>
  <dcterms:created xsi:type="dcterms:W3CDTF">2023-03-10T13:12:52Z</dcterms:created>
  <dcterms:modified xsi:type="dcterms:W3CDTF">2023-03-10T14:04:26Z</dcterms:modified>
</cp:coreProperties>
</file>