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ACE15-0B3D-4DF8-A4CD-1D9BB731AE81}" type="doc">
      <dgm:prSet loTypeId="urn:microsoft.com/office/officeart/2016/7/layout/BasicTimeline" loCatId="process" qsTypeId="urn:microsoft.com/office/officeart/2005/8/quickstyle/simple1" qsCatId="simple" csTypeId="urn:microsoft.com/office/officeart/2005/8/colors/accent0_3" csCatId="mainScheme" phldr="1"/>
      <dgm:spPr/>
      <dgm:t>
        <a:bodyPr/>
        <a:lstStyle/>
        <a:p>
          <a:endParaRPr lang="en-US"/>
        </a:p>
      </dgm:t>
    </dgm:pt>
    <dgm:pt modelId="{8C07E47E-8119-415B-ACD5-936529818526}">
      <dgm:prSet/>
      <dgm:spPr/>
      <dgm:t>
        <a:bodyPr/>
        <a:lstStyle/>
        <a:p>
          <a:pPr>
            <a:defRPr b="1"/>
          </a:pPr>
          <a:r>
            <a:rPr lang="en-US"/>
            <a:t>1922</a:t>
          </a:r>
        </a:p>
      </dgm:t>
    </dgm:pt>
    <dgm:pt modelId="{027433B5-0ACE-446C-9E43-EDCE5EB1E07B}" type="parTrans" cxnId="{FFB90639-A4A4-4F4E-A23C-6DB93008A4D5}">
      <dgm:prSet/>
      <dgm:spPr/>
      <dgm:t>
        <a:bodyPr/>
        <a:lstStyle/>
        <a:p>
          <a:endParaRPr lang="en-US"/>
        </a:p>
      </dgm:t>
    </dgm:pt>
    <dgm:pt modelId="{8C228A04-31CD-4BBF-96FF-5192CD5E5762}" type="sibTrans" cxnId="{FFB90639-A4A4-4F4E-A23C-6DB93008A4D5}">
      <dgm:prSet/>
      <dgm:spPr/>
      <dgm:t>
        <a:bodyPr/>
        <a:lstStyle/>
        <a:p>
          <a:endParaRPr lang="en-US"/>
        </a:p>
      </dgm:t>
    </dgm:pt>
    <dgm:pt modelId="{DB349721-7751-45A0-AF23-F340E53FD14D}">
      <dgm:prSet/>
      <dgm:spPr/>
      <dgm:t>
        <a:bodyPr/>
        <a:lstStyle/>
        <a:p>
          <a:r>
            <a:rPr lang="en-US" dirty="0"/>
            <a:t>Emigrated to the U.S.</a:t>
          </a:r>
        </a:p>
      </dgm:t>
    </dgm:pt>
    <dgm:pt modelId="{6550284C-6C83-4FAE-893E-00720EF52A84}" type="parTrans" cxnId="{E92D0797-B1D9-41DA-8964-2D20C93FE8AE}">
      <dgm:prSet/>
      <dgm:spPr/>
      <dgm:t>
        <a:bodyPr/>
        <a:lstStyle/>
        <a:p>
          <a:endParaRPr lang="en-US"/>
        </a:p>
      </dgm:t>
    </dgm:pt>
    <dgm:pt modelId="{68C63732-E42A-48BD-9C67-3F1FB9C143B1}" type="sibTrans" cxnId="{E92D0797-B1D9-41DA-8964-2D20C93FE8AE}">
      <dgm:prSet/>
      <dgm:spPr/>
      <dgm:t>
        <a:bodyPr/>
        <a:lstStyle/>
        <a:p>
          <a:endParaRPr lang="en-US"/>
        </a:p>
      </dgm:t>
    </dgm:pt>
    <dgm:pt modelId="{CD2F3BD5-76B5-44ED-ADBC-F9931FE3F968}">
      <dgm:prSet/>
      <dgm:spPr/>
      <dgm:t>
        <a:bodyPr/>
        <a:lstStyle/>
        <a:p>
          <a:pPr>
            <a:defRPr b="1"/>
          </a:pPr>
          <a:r>
            <a:rPr lang="en-US"/>
            <a:t>1928</a:t>
          </a:r>
        </a:p>
      </dgm:t>
    </dgm:pt>
    <dgm:pt modelId="{572E919C-1371-4167-B69C-1D46E936CF7D}" type="parTrans" cxnId="{9F773DCA-5119-4EAD-B6F3-0C96C101D736}">
      <dgm:prSet/>
      <dgm:spPr/>
      <dgm:t>
        <a:bodyPr/>
        <a:lstStyle/>
        <a:p>
          <a:endParaRPr lang="en-US"/>
        </a:p>
      </dgm:t>
    </dgm:pt>
    <dgm:pt modelId="{7041F889-D287-4702-A44A-BEA75CCD1F92}" type="sibTrans" cxnId="{9F773DCA-5119-4EAD-B6F3-0C96C101D736}">
      <dgm:prSet/>
      <dgm:spPr/>
      <dgm:t>
        <a:bodyPr/>
        <a:lstStyle/>
        <a:p>
          <a:endParaRPr lang="en-US"/>
        </a:p>
      </dgm:t>
    </dgm:pt>
    <dgm:pt modelId="{3CEDEEDE-A65F-43FB-AA6E-A621BE2AF127}">
      <dgm:prSet/>
      <dgm:spPr/>
      <dgm:t>
        <a:bodyPr/>
        <a:lstStyle/>
        <a:p>
          <a:r>
            <a:rPr lang="en-US" dirty="0"/>
            <a:t>Expelled from the American Communist Party</a:t>
          </a:r>
        </a:p>
      </dgm:t>
    </dgm:pt>
    <dgm:pt modelId="{A5E41FDE-66BE-4181-9F44-1C3B6964B966}" type="parTrans" cxnId="{05CC0462-29B3-4339-8CF0-1D6B24EF46AB}">
      <dgm:prSet/>
      <dgm:spPr/>
      <dgm:t>
        <a:bodyPr/>
        <a:lstStyle/>
        <a:p>
          <a:endParaRPr lang="en-US"/>
        </a:p>
      </dgm:t>
    </dgm:pt>
    <dgm:pt modelId="{00367C7C-EBF0-43D0-B3A6-5F560AC11495}" type="sibTrans" cxnId="{05CC0462-29B3-4339-8CF0-1D6B24EF46AB}">
      <dgm:prSet/>
      <dgm:spPr/>
      <dgm:t>
        <a:bodyPr/>
        <a:lstStyle/>
        <a:p>
          <a:endParaRPr lang="en-US"/>
        </a:p>
      </dgm:t>
    </dgm:pt>
    <dgm:pt modelId="{AAF5C30E-6797-45C5-B35B-399A20AA64C3}">
      <dgm:prSet/>
      <dgm:spPr/>
      <dgm:t>
        <a:bodyPr/>
        <a:lstStyle/>
        <a:p>
          <a:pPr>
            <a:defRPr b="1"/>
          </a:pPr>
          <a:r>
            <a:rPr lang="en-US"/>
            <a:t>1937</a:t>
          </a:r>
        </a:p>
      </dgm:t>
    </dgm:pt>
    <dgm:pt modelId="{329404B1-D933-4657-BD44-EA4FF5C3DEEF}" type="parTrans" cxnId="{B4695916-A803-447B-9B9F-ACAB8BAEB62F}">
      <dgm:prSet/>
      <dgm:spPr/>
      <dgm:t>
        <a:bodyPr/>
        <a:lstStyle/>
        <a:p>
          <a:endParaRPr lang="en-US"/>
        </a:p>
      </dgm:t>
    </dgm:pt>
    <dgm:pt modelId="{6941FB18-A1AA-4DFA-BE10-8FD694CFDE09}" type="sibTrans" cxnId="{B4695916-A803-447B-9B9F-ACAB8BAEB62F}">
      <dgm:prSet/>
      <dgm:spPr/>
      <dgm:t>
        <a:bodyPr/>
        <a:lstStyle/>
        <a:p>
          <a:endParaRPr lang="en-US"/>
        </a:p>
      </dgm:t>
    </dgm:pt>
    <dgm:pt modelId="{E00E8DCC-DF49-40D5-94E6-4D4193618E67}">
      <dgm:prSet/>
      <dgm:spPr/>
      <dgm:t>
        <a:bodyPr/>
        <a:lstStyle/>
        <a:p>
          <a:r>
            <a:rPr lang="en-US" dirty="0"/>
            <a:t>Moved to Mexico for Trotsky interpreter</a:t>
          </a:r>
        </a:p>
      </dgm:t>
    </dgm:pt>
    <dgm:pt modelId="{363ECD68-FDB4-44E6-B2D7-31A3E5C9CC85}" type="parTrans" cxnId="{5CDD377C-B5D1-4080-9905-6E89DDAFBCCA}">
      <dgm:prSet/>
      <dgm:spPr/>
      <dgm:t>
        <a:bodyPr/>
        <a:lstStyle/>
        <a:p>
          <a:endParaRPr lang="en-US"/>
        </a:p>
      </dgm:t>
    </dgm:pt>
    <dgm:pt modelId="{413DA159-318B-49F2-80B9-1CE69A49F133}" type="sibTrans" cxnId="{5CDD377C-B5D1-4080-9905-6E89DDAFBCCA}">
      <dgm:prSet/>
      <dgm:spPr/>
      <dgm:t>
        <a:bodyPr/>
        <a:lstStyle/>
        <a:p>
          <a:endParaRPr lang="en-US"/>
        </a:p>
      </dgm:t>
    </dgm:pt>
    <dgm:pt modelId="{4CDA0FB4-9286-49F0-BD9A-76795DDBE171}">
      <dgm:prSet/>
      <dgm:spPr/>
      <dgm:t>
        <a:bodyPr/>
        <a:lstStyle/>
        <a:p>
          <a:pPr>
            <a:defRPr b="1"/>
          </a:pPr>
          <a:r>
            <a:rPr lang="en-US"/>
            <a:t>1939</a:t>
          </a:r>
        </a:p>
      </dgm:t>
    </dgm:pt>
    <dgm:pt modelId="{E2323487-1055-4621-B54F-A901DFC00631}" type="parTrans" cxnId="{E03FAFB0-B477-4197-AA37-10E65C6C3B5F}">
      <dgm:prSet/>
      <dgm:spPr/>
      <dgm:t>
        <a:bodyPr/>
        <a:lstStyle/>
        <a:p>
          <a:endParaRPr lang="en-US"/>
        </a:p>
      </dgm:t>
    </dgm:pt>
    <dgm:pt modelId="{1101F20E-BEF4-4430-98B0-A0B86FC4BF1A}" type="sibTrans" cxnId="{E03FAFB0-B477-4197-AA37-10E65C6C3B5F}">
      <dgm:prSet/>
      <dgm:spPr/>
      <dgm:t>
        <a:bodyPr/>
        <a:lstStyle/>
        <a:p>
          <a:endParaRPr lang="en-US"/>
        </a:p>
      </dgm:t>
    </dgm:pt>
    <dgm:pt modelId="{C89C1996-1F1C-43B4-9791-7F164FC807A6}">
      <dgm:prSet/>
      <dgm:spPr/>
      <dgm:t>
        <a:bodyPr/>
        <a:lstStyle/>
        <a:p>
          <a:r>
            <a:rPr lang="en-US" dirty="0"/>
            <a:t>Broke with Trotsky</a:t>
          </a:r>
        </a:p>
      </dgm:t>
    </dgm:pt>
    <dgm:pt modelId="{3B9E1F0D-A986-4108-AFC8-8EDF3A6D351C}" type="parTrans" cxnId="{CAD74446-2D51-4868-8F82-81A9C270DD49}">
      <dgm:prSet/>
      <dgm:spPr/>
      <dgm:t>
        <a:bodyPr/>
        <a:lstStyle/>
        <a:p>
          <a:endParaRPr lang="en-US"/>
        </a:p>
      </dgm:t>
    </dgm:pt>
    <dgm:pt modelId="{6F6B65F7-CC40-484C-84A8-349AD2FB8825}" type="sibTrans" cxnId="{CAD74446-2D51-4868-8F82-81A9C270DD49}">
      <dgm:prSet/>
      <dgm:spPr/>
      <dgm:t>
        <a:bodyPr/>
        <a:lstStyle/>
        <a:p>
          <a:endParaRPr lang="en-US"/>
        </a:p>
      </dgm:t>
    </dgm:pt>
    <dgm:pt modelId="{0DECC7BF-5644-4571-AB03-92EB86EA257E}">
      <dgm:prSet/>
      <dgm:spPr/>
      <dgm:t>
        <a:bodyPr/>
        <a:lstStyle/>
        <a:p>
          <a:pPr>
            <a:defRPr b="1"/>
          </a:pPr>
          <a:r>
            <a:rPr lang="en-US"/>
            <a:t>1940</a:t>
          </a:r>
        </a:p>
      </dgm:t>
    </dgm:pt>
    <dgm:pt modelId="{1D659B4F-D23D-41FD-89EA-1EE8CD56362F}" type="parTrans" cxnId="{554455C7-4FA5-44F3-BA76-848EA9962B8B}">
      <dgm:prSet/>
      <dgm:spPr/>
      <dgm:t>
        <a:bodyPr/>
        <a:lstStyle/>
        <a:p>
          <a:endParaRPr lang="en-US"/>
        </a:p>
      </dgm:t>
    </dgm:pt>
    <dgm:pt modelId="{E4480C55-98B7-48F4-91B2-013B796109D2}" type="sibTrans" cxnId="{554455C7-4FA5-44F3-BA76-848EA9962B8B}">
      <dgm:prSet/>
      <dgm:spPr/>
      <dgm:t>
        <a:bodyPr/>
        <a:lstStyle/>
        <a:p>
          <a:endParaRPr lang="en-US"/>
        </a:p>
      </dgm:t>
    </dgm:pt>
    <dgm:pt modelId="{9EF98D6E-B752-41CA-B359-4C909D82B265}">
      <dgm:prSet/>
      <dgm:spPr/>
      <dgm:t>
        <a:bodyPr/>
        <a:lstStyle/>
        <a:p>
          <a:r>
            <a:rPr lang="en-US" dirty="0"/>
            <a:t>Up to c. 1953: </a:t>
          </a:r>
        </a:p>
        <a:p>
          <a:r>
            <a:rPr lang="en-US" dirty="0"/>
            <a:t>Socialist Workers Party</a:t>
          </a:r>
        </a:p>
        <a:p>
          <a:r>
            <a:rPr lang="en-US" dirty="0"/>
            <a:t>Workers Party</a:t>
          </a:r>
        </a:p>
      </dgm:t>
    </dgm:pt>
    <dgm:pt modelId="{C1A9AAEB-2F0B-425F-BF8B-1EAD16CAE791}" type="parTrans" cxnId="{8123625A-FE65-4FE0-8249-B29DB8C74FD4}">
      <dgm:prSet/>
      <dgm:spPr/>
      <dgm:t>
        <a:bodyPr/>
        <a:lstStyle/>
        <a:p>
          <a:endParaRPr lang="en-US"/>
        </a:p>
      </dgm:t>
    </dgm:pt>
    <dgm:pt modelId="{7DB686BF-E10C-4679-9AA2-789E08B5F66D}" type="sibTrans" cxnId="{8123625A-FE65-4FE0-8249-B29DB8C74FD4}">
      <dgm:prSet/>
      <dgm:spPr/>
      <dgm:t>
        <a:bodyPr/>
        <a:lstStyle/>
        <a:p>
          <a:endParaRPr lang="en-US"/>
        </a:p>
      </dgm:t>
    </dgm:pt>
    <dgm:pt modelId="{C0857401-9A52-4BCD-B66F-974B77F1D952}">
      <dgm:prSet/>
      <dgm:spPr/>
      <dgm:t>
        <a:bodyPr/>
        <a:lstStyle/>
        <a:p>
          <a:pPr>
            <a:defRPr b="1"/>
          </a:pPr>
          <a:r>
            <a:rPr lang="en-US"/>
            <a:t>1955</a:t>
          </a:r>
        </a:p>
      </dgm:t>
    </dgm:pt>
    <dgm:pt modelId="{0040BE3F-6244-4A23-8EFA-3FE7CF6CBCB5}" type="parTrans" cxnId="{D13C37B2-039E-413C-8D67-4932BC3CEBAC}">
      <dgm:prSet/>
      <dgm:spPr/>
      <dgm:t>
        <a:bodyPr/>
        <a:lstStyle/>
        <a:p>
          <a:endParaRPr lang="en-US"/>
        </a:p>
      </dgm:t>
    </dgm:pt>
    <dgm:pt modelId="{31AEBAC0-DBAF-404C-BFD9-2CF655C9A77D}" type="sibTrans" cxnId="{D13C37B2-039E-413C-8D67-4932BC3CEBAC}">
      <dgm:prSet/>
      <dgm:spPr/>
      <dgm:t>
        <a:bodyPr/>
        <a:lstStyle/>
        <a:p>
          <a:endParaRPr lang="en-US"/>
        </a:p>
      </dgm:t>
    </dgm:pt>
    <dgm:pt modelId="{717C42BC-4B47-4462-8EE6-0C24AD4069F1}">
      <dgm:prSet/>
      <dgm:spPr/>
      <dgm:t>
        <a:bodyPr/>
        <a:lstStyle/>
        <a:p>
          <a:r>
            <a:rPr lang="en-US" dirty="0"/>
            <a:t>News and Letters Committees</a:t>
          </a:r>
        </a:p>
        <a:p>
          <a:r>
            <a:rPr lang="en-US" i="1" dirty="0"/>
            <a:t>News &amp; Letters</a:t>
          </a:r>
        </a:p>
      </dgm:t>
    </dgm:pt>
    <dgm:pt modelId="{8ACB4CC4-3FD3-410A-8B4A-284C81FA80FE}" type="parTrans" cxnId="{551101E3-7C77-4DAB-B4F7-94C311B53045}">
      <dgm:prSet/>
      <dgm:spPr/>
      <dgm:t>
        <a:bodyPr/>
        <a:lstStyle/>
        <a:p>
          <a:endParaRPr lang="en-US"/>
        </a:p>
      </dgm:t>
    </dgm:pt>
    <dgm:pt modelId="{E8D05803-EC55-4576-B135-9CBBC3F8B476}" type="sibTrans" cxnId="{551101E3-7C77-4DAB-B4F7-94C311B53045}">
      <dgm:prSet/>
      <dgm:spPr/>
      <dgm:t>
        <a:bodyPr/>
        <a:lstStyle/>
        <a:p>
          <a:endParaRPr lang="en-US"/>
        </a:p>
      </dgm:t>
    </dgm:pt>
    <dgm:pt modelId="{44532389-5916-4B62-A525-EF9914F239C7}">
      <dgm:prSet/>
      <dgm:spPr/>
      <dgm:t>
        <a:bodyPr/>
        <a:lstStyle/>
        <a:p>
          <a:pPr>
            <a:defRPr b="1"/>
          </a:pPr>
          <a:r>
            <a:rPr lang="en-US"/>
            <a:t>1958</a:t>
          </a:r>
        </a:p>
      </dgm:t>
    </dgm:pt>
    <dgm:pt modelId="{91048C3B-2006-4156-9244-F4F5A21DC94E}" type="parTrans" cxnId="{3A1C99A8-06D4-4069-A2E9-63B720193CD0}">
      <dgm:prSet/>
      <dgm:spPr/>
      <dgm:t>
        <a:bodyPr/>
        <a:lstStyle/>
        <a:p>
          <a:endParaRPr lang="en-US"/>
        </a:p>
      </dgm:t>
    </dgm:pt>
    <dgm:pt modelId="{AE4CCE74-B480-460A-A06E-31C23C8860BF}" type="sibTrans" cxnId="{3A1C99A8-06D4-4069-A2E9-63B720193CD0}">
      <dgm:prSet/>
      <dgm:spPr/>
      <dgm:t>
        <a:bodyPr/>
        <a:lstStyle/>
        <a:p>
          <a:endParaRPr lang="en-US"/>
        </a:p>
      </dgm:t>
    </dgm:pt>
    <dgm:pt modelId="{68BC4CB3-80C2-4360-89AB-77A1DC2228B1}">
      <dgm:prSet/>
      <dgm:spPr/>
      <dgm:t>
        <a:bodyPr/>
        <a:lstStyle/>
        <a:p>
          <a:r>
            <a:rPr lang="en-US" i="1" dirty="0"/>
            <a:t>Marxism and Freedom: From 1776 Until Today</a:t>
          </a:r>
        </a:p>
      </dgm:t>
    </dgm:pt>
    <dgm:pt modelId="{E8AFBEC2-DF3E-4684-B780-C3E92D06147F}" type="parTrans" cxnId="{5B987831-997B-491B-981F-2C551894BEA7}">
      <dgm:prSet/>
      <dgm:spPr/>
      <dgm:t>
        <a:bodyPr/>
        <a:lstStyle/>
        <a:p>
          <a:endParaRPr lang="en-US"/>
        </a:p>
      </dgm:t>
    </dgm:pt>
    <dgm:pt modelId="{9D4BA558-B869-419D-96F2-9CBAFE9D62D5}" type="sibTrans" cxnId="{5B987831-997B-491B-981F-2C551894BEA7}">
      <dgm:prSet/>
      <dgm:spPr/>
      <dgm:t>
        <a:bodyPr/>
        <a:lstStyle/>
        <a:p>
          <a:endParaRPr lang="en-US"/>
        </a:p>
      </dgm:t>
    </dgm:pt>
    <dgm:pt modelId="{3B2CD5D2-5B42-48D6-9D43-F08D26FF10C7}">
      <dgm:prSet/>
      <dgm:spPr/>
      <dgm:t>
        <a:bodyPr/>
        <a:lstStyle/>
        <a:p>
          <a:pPr>
            <a:defRPr b="1"/>
          </a:pPr>
          <a:r>
            <a:rPr lang="en-US"/>
            <a:t>1973</a:t>
          </a:r>
        </a:p>
      </dgm:t>
    </dgm:pt>
    <dgm:pt modelId="{EB0C7115-08A4-4D1B-8EB3-AE4A9310D55B}" type="parTrans" cxnId="{75F0DC98-80BE-4701-AFB4-108B2ADFA6E4}">
      <dgm:prSet/>
      <dgm:spPr/>
      <dgm:t>
        <a:bodyPr/>
        <a:lstStyle/>
        <a:p>
          <a:endParaRPr lang="en-US"/>
        </a:p>
      </dgm:t>
    </dgm:pt>
    <dgm:pt modelId="{6E09C838-8D05-4ED5-BAEE-8EC275CE348A}" type="sibTrans" cxnId="{75F0DC98-80BE-4701-AFB4-108B2ADFA6E4}">
      <dgm:prSet/>
      <dgm:spPr/>
      <dgm:t>
        <a:bodyPr/>
        <a:lstStyle/>
        <a:p>
          <a:endParaRPr lang="en-US"/>
        </a:p>
      </dgm:t>
    </dgm:pt>
    <dgm:pt modelId="{D292D0BB-16E1-41F2-90F9-BFFC75C3ED43}">
      <dgm:prSet/>
      <dgm:spPr/>
      <dgm:t>
        <a:bodyPr/>
        <a:lstStyle/>
        <a:p>
          <a:r>
            <a:rPr lang="en-US" i="1" dirty="0"/>
            <a:t>Philosophy and Revolution</a:t>
          </a:r>
        </a:p>
      </dgm:t>
    </dgm:pt>
    <dgm:pt modelId="{9693BED4-39B0-4DFA-B3B0-1F8F8ECF3189}" type="parTrans" cxnId="{5D1F3A84-3549-4601-B1FC-52BFEE214227}">
      <dgm:prSet/>
      <dgm:spPr/>
      <dgm:t>
        <a:bodyPr/>
        <a:lstStyle/>
        <a:p>
          <a:endParaRPr lang="en-US"/>
        </a:p>
      </dgm:t>
    </dgm:pt>
    <dgm:pt modelId="{CE43C4F1-B671-42E9-95F2-E8407BDE4C06}" type="sibTrans" cxnId="{5D1F3A84-3549-4601-B1FC-52BFEE214227}">
      <dgm:prSet/>
      <dgm:spPr/>
      <dgm:t>
        <a:bodyPr/>
        <a:lstStyle/>
        <a:p>
          <a:endParaRPr lang="en-US"/>
        </a:p>
      </dgm:t>
    </dgm:pt>
    <dgm:pt modelId="{967D6292-430A-43B7-AD89-2DF8A9042F53}">
      <dgm:prSet/>
      <dgm:spPr/>
      <dgm:t>
        <a:bodyPr/>
        <a:lstStyle/>
        <a:p>
          <a:pPr>
            <a:defRPr b="1"/>
          </a:pPr>
          <a:r>
            <a:rPr lang="en-US"/>
            <a:t>1982</a:t>
          </a:r>
        </a:p>
      </dgm:t>
    </dgm:pt>
    <dgm:pt modelId="{9653DBF5-EA0A-4B01-839F-7EB817996AD8}" type="parTrans" cxnId="{F0352DFC-A43F-4323-86FA-FCD3E8A18BED}">
      <dgm:prSet/>
      <dgm:spPr/>
      <dgm:t>
        <a:bodyPr/>
        <a:lstStyle/>
        <a:p>
          <a:endParaRPr lang="en-US"/>
        </a:p>
      </dgm:t>
    </dgm:pt>
    <dgm:pt modelId="{6FD52141-918D-4DE0-BC1C-0E84EF198E5F}" type="sibTrans" cxnId="{F0352DFC-A43F-4323-86FA-FCD3E8A18BED}">
      <dgm:prSet/>
      <dgm:spPr/>
      <dgm:t>
        <a:bodyPr/>
        <a:lstStyle/>
        <a:p>
          <a:endParaRPr lang="en-US"/>
        </a:p>
      </dgm:t>
    </dgm:pt>
    <dgm:pt modelId="{ED683982-A8DE-4A4C-83B4-BA3284187EDF}">
      <dgm:prSet/>
      <dgm:spPr/>
      <dgm:t>
        <a:bodyPr/>
        <a:lstStyle/>
        <a:p>
          <a:r>
            <a:rPr lang="en-US" i="1" dirty="0"/>
            <a:t>Rosa Luxemburg, Women's Liberation, and Marx's Philosophy of Revolution</a:t>
          </a:r>
        </a:p>
      </dgm:t>
    </dgm:pt>
    <dgm:pt modelId="{9E63B4A5-21E4-4F30-9AFC-3FE538FCB56D}" type="parTrans" cxnId="{582C1BCA-A1D0-495D-9D67-9617630D0D2E}">
      <dgm:prSet/>
      <dgm:spPr/>
      <dgm:t>
        <a:bodyPr/>
        <a:lstStyle/>
        <a:p>
          <a:endParaRPr lang="en-US"/>
        </a:p>
      </dgm:t>
    </dgm:pt>
    <dgm:pt modelId="{E2BFB8A4-D37D-46EF-9937-4915E2CC1BA2}" type="sibTrans" cxnId="{582C1BCA-A1D0-495D-9D67-9617630D0D2E}">
      <dgm:prSet/>
      <dgm:spPr/>
      <dgm:t>
        <a:bodyPr/>
        <a:lstStyle/>
        <a:p>
          <a:endParaRPr lang="en-US"/>
        </a:p>
      </dgm:t>
    </dgm:pt>
    <dgm:pt modelId="{074BCFC2-DBB9-463A-90AC-6AC21A1FA528}" type="pres">
      <dgm:prSet presAssocID="{7D0ACE15-0B3D-4DF8-A4CD-1D9BB731AE81}" presName="root" presStyleCnt="0">
        <dgm:presLayoutVars>
          <dgm:chMax/>
          <dgm:chPref/>
          <dgm:animLvl val="lvl"/>
        </dgm:presLayoutVars>
      </dgm:prSet>
      <dgm:spPr/>
    </dgm:pt>
    <dgm:pt modelId="{C10C9853-59B4-406F-8C26-EB96C8C30807}" type="pres">
      <dgm:prSet presAssocID="{7D0ACE15-0B3D-4DF8-A4CD-1D9BB731AE81}" presName="divider" presStyleLbl="fgAccFollowNode1" presStyleIdx="0" presStyleCnt="1"/>
      <dgm:spPr>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tailEnd type="triangle" w="lg" len="lg"/>
        </a:ln>
        <a:effectLst/>
      </dgm:spPr>
    </dgm:pt>
    <dgm:pt modelId="{1EA64A5A-C802-4E69-AB8E-52450602404F}" type="pres">
      <dgm:prSet presAssocID="{7D0ACE15-0B3D-4DF8-A4CD-1D9BB731AE81}" presName="nodes" presStyleCnt="0">
        <dgm:presLayoutVars>
          <dgm:chMax/>
          <dgm:chPref/>
          <dgm:animLvl val="lvl"/>
        </dgm:presLayoutVars>
      </dgm:prSet>
      <dgm:spPr/>
    </dgm:pt>
    <dgm:pt modelId="{24AB204D-380A-4462-8A7A-89D5528CA492}" type="pres">
      <dgm:prSet presAssocID="{8C07E47E-8119-415B-ACD5-936529818526}" presName="composite" presStyleCnt="0"/>
      <dgm:spPr/>
    </dgm:pt>
    <dgm:pt modelId="{36667F47-5B9C-4C26-B466-7ACA0A12C3A9}" type="pres">
      <dgm:prSet presAssocID="{8C07E47E-8119-415B-ACD5-936529818526}" presName="L1TextContainer" presStyleLbl="revTx" presStyleIdx="0" presStyleCnt="9">
        <dgm:presLayoutVars>
          <dgm:chMax val="1"/>
          <dgm:chPref val="1"/>
          <dgm:bulletEnabled val="1"/>
        </dgm:presLayoutVars>
      </dgm:prSet>
      <dgm:spPr/>
    </dgm:pt>
    <dgm:pt modelId="{AA990F77-91CB-4615-963F-1DB72775CA45}" type="pres">
      <dgm:prSet presAssocID="{8C07E47E-8119-415B-ACD5-936529818526}" presName="L2TextContainerWrapper" presStyleCnt="0">
        <dgm:presLayoutVars>
          <dgm:chMax val="0"/>
          <dgm:chPref val="0"/>
          <dgm:bulletEnabled val="1"/>
        </dgm:presLayoutVars>
      </dgm:prSet>
      <dgm:spPr/>
    </dgm:pt>
    <dgm:pt modelId="{66E4B004-115C-4C4D-8C05-A7048ED4202D}" type="pres">
      <dgm:prSet presAssocID="{8C07E47E-8119-415B-ACD5-936529818526}" presName="L2TextContainer" presStyleLbl="bgAcc1" presStyleIdx="0" presStyleCnt="9"/>
      <dgm:spPr/>
    </dgm:pt>
    <dgm:pt modelId="{2E6EA515-B219-462B-8717-CA193504A92F}" type="pres">
      <dgm:prSet presAssocID="{8C07E47E-8119-415B-ACD5-936529818526}" presName="FlexibleEmptyPlaceHolder" presStyleCnt="0"/>
      <dgm:spPr/>
    </dgm:pt>
    <dgm:pt modelId="{8DA6CB12-591C-4412-81FD-523CC362BC97}" type="pres">
      <dgm:prSet presAssocID="{8C07E47E-8119-415B-ACD5-936529818526}" presName="ConnectLine" presStyleLbl="sibTrans1D1" presStyleIdx="0" presStyleCnt="9"/>
      <dgm:spPr>
        <a:noFill/>
        <a:ln w="6350" cap="flat" cmpd="sng" algn="ctr">
          <a:solidFill>
            <a:schemeClr val="dk2">
              <a:hueOff val="0"/>
              <a:satOff val="0"/>
              <a:lumOff val="0"/>
              <a:alphaOff val="0"/>
            </a:schemeClr>
          </a:solidFill>
          <a:prstDash val="dash"/>
          <a:miter lim="800000"/>
        </a:ln>
        <a:effectLst/>
      </dgm:spPr>
    </dgm:pt>
    <dgm:pt modelId="{9585B7C3-D510-408F-A6AC-B3E96CD6FBAA}" type="pres">
      <dgm:prSet presAssocID="{8C07E47E-8119-415B-ACD5-936529818526}" presName="ConnectorPoint" presStyleLbl="alignNode1" presStyleIdx="0" presStyleCnt="9"/>
      <dgm:spPr/>
    </dgm:pt>
    <dgm:pt modelId="{C96D19C3-1937-4517-A62A-46FE2EB0E0DE}" type="pres">
      <dgm:prSet presAssocID="{8C07E47E-8119-415B-ACD5-936529818526}" presName="EmptyPlaceHolder" presStyleCnt="0"/>
      <dgm:spPr/>
    </dgm:pt>
    <dgm:pt modelId="{B7C062C5-0FCC-4D99-BD4F-047C07705081}" type="pres">
      <dgm:prSet presAssocID="{8C228A04-31CD-4BBF-96FF-5192CD5E5762}" presName="spaceBetweenRectangles" presStyleCnt="0"/>
      <dgm:spPr/>
    </dgm:pt>
    <dgm:pt modelId="{F02A4814-8CF0-4DE4-A281-B5AD539BBF5B}" type="pres">
      <dgm:prSet presAssocID="{CD2F3BD5-76B5-44ED-ADBC-F9931FE3F968}" presName="composite" presStyleCnt="0"/>
      <dgm:spPr/>
    </dgm:pt>
    <dgm:pt modelId="{AE11F5DE-E336-4815-BEA6-139613021742}" type="pres">
      <dgm:prSet presAssocID="{CD2F3BD5-76B5-44ED-ADBC-F9931FE3F968}" presName="L1TextContainer" presStyleLbl="revTx" presStyleIdx="1" presStyleCnt="9">
        <dgm:presLayoutVars>
          <dgm:chMax val="1"/>
          <dgm:chPref val="1"/>
          <dgm:bulletEnabled val="1"/>
        </dgm:presLayoutVars>
      </dgm:prSet>
      <dgm:spPr/>
    </dgm:pt>
    <dgm:pt modelId="{C2719CB3-AE9C-45A5-A809-8610E52460F4}" type="pres">
      <dgm:prSet presAssocID="{CD2F3BD5-76B5-44ED-ADBC-F9931FE3F968}" presName="L2TextContainerWrapper" presStyleCnt="0">
        <dgm:presLayoutVars>
          <dgm:chMax val="0"/>
          <dgm:chPref val="0"/>
          <dgm:bulletEnabled val="1"/>
        </dgm:presLayoutVars>
      </dgm:prSet>
      <dgm:spPr/>
    </dgm:pt>
    <dgm:pt modelId="{48C89529-A6C7-4A59-BEB8-F86F0D2463C6}" type="pres">
      <dgm:prSet presAssocID="{CD2F3BD5-76B5-44ED-ADBC-F9931FE3F968}" presName="L2TextContainer" presStyleLbl="bgAcc1" presStyleIdx="1" presStyleCnt="9"/>
      <dgm:spPr/>
    </dgm:pt>
    <dgm:pt modelId="{19AABFAC-FB31-43F9-A54E-F40E8783DBB6}" type="pres">
      <dgm:prSet presAssocID="{CD2F3BD5-76B5-44ED-ADBC-F9931FE3F968}" presName="FlexibleEmptyPlaceHolder" presStyleCnt="0"/>
      <dgm:spPr/>
    </dgm:pt>
    <dgm:pt modelId="{FC4768CA-5B41-4567-9FD6-8790BB1FBF70}" type="pres">
      <dgm:prSet presAssocID="{CD2F3BD5-76B5-44ED-ADBC-F9931FE3F968}" presName="ConnectLine" presStyleLbl="sibTrans1D1" presStyleIdx="1" presStyleCnt="9"/>
      <dgm:spPr>
        <a:noFill/>
        <a:ln w="6350" cap="flat" cmpd="sng" algn="ctr">
          <a:solidFill>
            <a:schemeClr val="dk2">
              <a:hueOff val="0"/>
              <a:satOff val="0"/>
              <a:lumOff val="0"/>
              <a:alphaOff val="0"/>
            </a:schemeClr>
          </a:solidFill>
          <a:prstDash val="dash"/>
          <a:miter lim="800000"/>
        </a:ln>
        <a:effectLst/>
      </dgm:spPr>
    </dgm:pt>
    <dgm:pt modelId="{CDBD9631-3B43-4D77-9746-4599B6FE3168}" type="pres">
      <dgm:prSet presAssocID="{CD2F3BD5-76B5-44ED-ADBC-F9931FE3F968}" presName="ConnectorPoint" presStyleLbl="alignNode1" presStyleIdx="1" presStyleCnt="9"/>
      <dgm:spPr/>
    </dgm:pt>
    <dgm:pt modelId="{5FE8BF43-3877-4F51-BA74-A38335942623}" type="pres">
      <dgm:prSet presAssocID="{CD2F3BD5-76B5-44ED-ADBC-F9931FE3F968}" presName="EmptyPlaceHolder" presStyleCnt="0"/>
      <dgm:spPr/>
    </dgm:pt>
    <dgm:pt modelId="{F32FB294-8BF1-45B7-94F3-500529802278}" type="pres">
      <dgm:prSet presAssocID="{7041F889-D287-4702-A44A-BEA75CCD1F92}" presName="spaceBetweenRectangles" presStyleCnt="0"/>
      <dgm:spPr/>
    </dgm:pt>
    <dgm:pt modelId="{CDD83B47-8C3F-4F08-AA31-4C932C813201}" type="pres">
      <dgm:prSet presAssocID="{AAF5C30E-6797-45C5-B35B-399A20AA64C3}" presName="composite" presStyleCnt="0"/>
      <dgm:spPr/>
    </dgm:pt>
    <dgm:pt modelId="{C50BB0F0-96B7-41F0-8FF7-CFD269C79843}" type="pres">
      <dgm:prSet presAssocID="{AAF5C30E-6797-45C5-B35B-399A20AA64C3}" presName="L1TextContainer" presStyleLbl="revTx" presStyleIdx="2" presStyleCnt="9">
        <dgm:presLayoutVars>
          <dgm:chMax val="1"/>
          <dgm:chPref val="1"/>
          <dgm:bulletEnabled val="1"/>
        </dgm:presLayoutVars>
      </dgm:prSet>
      <dgm:spPr/>
    </dgm:pt>
    <dgm:pt modelId="{D78C8A4A-D9E6-4538-9606-9719C1979D1E}" type="pres">
      <dgm:prSet presAssocID="{AAF5C30E-6797-45C5-B35B-399A20AA64C3}" presName="L2TextContainerWrapper" presStyleCnt="0">
        <dgm:presLayoutVars>
          <dgm:chMax val="0"/>
          <dgm:chPref val="0"/>
          <dgm:bulletEnabled val="1"/>
        </dgm:presLayoutVars>
      </dgm:prSet>
      <dgm:spPr/>
    </dgm:pt>
    <dgm:pt modelId="{2DFE16F7-C788-43D8-9AED-1497E3705D94}" type="pres">
      <dgm:prSet presAssocID="{AAF5C30E-6797-45C5-B35B-399A20AA64C3}" presName="L2TextContainer" presStyleLbl="bgAcc1" presStyleIdx="2" presStyleCnt="9"/>
      <dgm:spPr/>
    </dgm:pt>
    <dgm:pt modelId="{FE2B4A0E-BE60-4AFA-A11E-456C1DF3C9B5}" type="pres">
      <dgm:prSet presAssocID="{AAF5C30E-6797-45C5-B35B-399A20AA64C3}" presName="FlexibleEmptyPlaceHolder" presStyleCnt="0"/>
      <dgm:spPr/>
    </dgm:pt>
    <dgm:pt modelId="{74A2593B-2F1C-4DBA-8C9A-A28C89ED4E72}" type="pres">
      <dgm:prSet presAssocID="{AAF5C30E-6797-45C5-B35B-399A20AA64C3}" presName="ConnectLine" presStyleLbl="sibTrans1D1" presStyleIdx="2" presStyleCnt="9"/>
      <dgm:spPr>
        <a:noFill/>
        <a:ln w="6350" cap="flat" cmpd="sng" algn="ctr">
          <a:solidFill>
            <a:schemeClr val="dk2">
              <a:hueOff val="0"/>
              <a:satOff val="0"/>
              <a:lumOff val="0"/>
              <a:alphaOff val="0"/>
            </a:schemeClr>
          </a:solidFill>
          <a:prstDash val="dash"/>
          <a:miter lim="800000"/>
        </a:ln>
        <a:effectLst/>
      </dgm:spPr>
    </dgm:pt>
    <dgm:pt modelId="{30B3D957-7C66-4343-BA4D-848CA0B3751C}" type="pres">
      <dgm:prSet presAssocID="{AAF5C30E-6797-45C5-B35B-399A20AA64C3}" presName="ConnectorPoint" presStyleLbl="alignNode1" presStyleIdx="2" presStyleCnt="9"/>
      <dgm:spPr/>
    </dgm:pt>
    <dgm:pt modelId="{7072940D-F8E2-4D54-8EE5-6B64F3C4AC8F}" type="pres">
      <dgm:prSet presAssocID="{AAF5C30E-6797-45C5-B35B-399A20AA64C3}" presName="EmptyPlaceHolder" presStyleCnt="0"/>
      <dgm:spPr/>
    </dgm:pt>
    <dgm:pt modelId="{C7B84EA0-D0AE-4550-B6A3-92E2123FA620}" type="pres">
      <dgm:prSet presAssocID="{6941FB18-A1AA-4DFA-BE10-8FD694CFDE09}" presName="spaceBetweenRectangles" presStyleCnt="0"/>
      <dgm:spPr/>
    </dgm:pt>
    <dgm:pt modelId="{FB6E5704-52B1-497D-8C6D-81C6F6880195}" type="pres">
      <dgm:prSet presAssocID="{4CDA0FB4-9286-49F0-BD9A-76795DDBE171}" presName="composite" presStyleCnt="0"/>
      <dgm:spPr/>
    </dgm:pt>
    <dgm:pt modelId="{3ADD5E1A-4D30-4EE3-930E-3063FB0CD0E0}" type="pres">
      <dgm:prSet presAssocID="{4CDA0FB4-9286-49F0-BD9A-76795DDBE171}" presName="L1TextContainer" presStyleLbl="revTx" presStyleIdx="3" presStyleCnt="9">
        <dgm:presLayoutVars>
          <dgm:chMax val="1"/>
          <dgm:chPref val="1"/>
          <dgm:bulletEnabled val="1"/>
        </dgm:presLayoutVars>
      </dgm:prSet>
      <dgm:spPr/>
    </dgm:pt>
    <dgm:pt modelId="{A238ECCE-AFDE-4FE5-ACFA-9B477B729155}" type="pres">
      <dgm:prSet presAssocID="{4CDA0FB4-9286-49F0-BD9A-76795DDBE171}" presName="L2TextContainerWrapper" presStyleCnt="0">
        <dgm:presLayoutVars>
          <dgm:chMax val="0"/>
          <dgm:chPref val="0"/>
          <dgm:bulletEnabled val="1"/>
        </dgm:presLayoutVars>
      </dgm:prSet>
      <dgm:spPr/>
    </dgm:pt>
    <dgm:pt modelId="{684F6033-FB6E-401B-B843-0ACB70435837}" type="pres">
      <dgm:prSet presAssocID="{4CDA0FB4-9286-49F0-BD9A-76795DDBE171}" presName="L2TextContainer" presStyleLbl="bgAcc1" presStyleIdx="3" presStyleCnt="9"/>
      <dgm:spPr/>
    </dgm:pt>
    <dgm:pt modelId="{5995C95E-9355-47D8-9ACD-0BBDA8534D1C}" type="pres">
      <dgm:prSet presAssocID="{4CDA0FB4-9286-49F0-BD9A-76795DDBE171}" presName="FlexibleEmptyPlaceHolder" presStyleCnt="0"/>
      <dgm:spPr/>
    </dgm:pt>
    <dgm:pt modelId="{9A85C07A-4235-4201-A901-7557D422104E}" type="pres">
      <dgm:prSet presAssocID="{4CDA0FB4-9286-49F0-BD9A-76795DDBE171}" presName="ConnectLine" presStyleLbl="sibTrans1D1" presStyleIdx="3" presStyleCnt="9"/>
      <dgm:spPr>
        <a:noFill/>
        <a:ln w="6350" cap="flat" cmpd="sng" algn="ctr">
          <a:solidFill>
            <a:schemeClr val="dk2">
              <a:hueOff val="0"/>
              <a:satOff val="0"/>
              <a:lumOff val="0"/>
              <a:alphaOff val="0"/>
            </a:schemeClr>
          </a:solidFill>
          <a:prstDash val="dash"/>
          <a:miter lim="800000"/>
        </a:ln>
        <a:effectLst/>
      </dgm:spPr>
    </dgm:pt>
    <dgm:pt modelId="{A15878FF-E567-495F-BED2-DFD86EC93AAF}" type="pres">
      <dgm:prSet presAssocID="{4CDA0FB4-9286-49F0-BD9A-76795DDBE171}" presName="ConnectorPoint" presStyleLbl="alignNode1" presStyleIdx="3" presStyleCnt="9"/>
      <dgm:spPr/>
    </dgm:pt>
    <dgm:pt modelId="{58E95E2E-1329-48ED-AD5D-F358516C4A40}" type="pres">
      <dgm:prSet presAssocID="{4CDA0FB4-9286-49F0-BD9A-76795DDBE171}" presName="EmptyPlaceHolder" presStyleCnt="0"/>
      <dgm:spPr/>
    </dgm:pt>
    <dgm:pt modelId="{11E3D5CD-3712-4403-93A8-10604A45046B}" type="pres">
      <dgm:prSet presAssocID="{1101F20E-BEF4-4430-98B0-A0B86FC4BF1A}" presName="spaceBetweenRectangles" presStyleCnt="0"/>
      <dgm:spPr/>
    </dgm:pt>
    <dgm:pt modelId="{C2FE1791-2C77-4B2E-96A5-21ADC8E4EB2D}" type="pres">
      <dgm:prSet presAssocID="{0DECC7BF-5644-4571-AB03-92EB86EA257E}" presName="composite" presStyleCnt="0"/>
      <dgm:spPr/>
    </dgm:pt>
    <dgm:pt modelId="{B2246F85-4213-4E7C-9496-C149CDC4F8A3}" type="pres">
      <dgm:prSet presAssocID="{0DECC7BF-5644-4571-AB03-92EB86EA257E}" presName="L1TextContainer" presStyleLbl="revTx" presStyleIdx="4" presStyleCnt="9">
        <dgm:presLayoutVars>
          <dgm:chMax val="1"/>
          <dgm:chPref val="1"/>
          <dgm:bulletEnabled val="1"/>
        </dgm:presLayoutVars>
      </dgm:prSet>
      <dgm:spPr/>
    </dgm:pt>
    <dgm:pt modelId="{7D4DABCF-D3E3-4488-81D4-D03A720A95A5}" type="pres">
      <dgm:prSet presAssocID="{0DECC7BF-5644-4571-AB03-92EB86EA257E}" presName="L2TextContainerWrapper" presStyleCnt="0">
        <dgm:presLayoutVars>
          <dgm:chMax val="0"/>
          <dgm:chPref val="0"/>
          <dgm:bulletEnabled val="1"/>
        </dgm:presLayoutVars>
      </dgm:prSet>
      <dgm:spPr/>
    </dgm:pt>
    <dgm:pt modelId="{A87DE76A-10D8-4B67-9D1D-70ECA491273B}" type="pres">
      <dgm:prSet presAssocID="{0DECC7BF-5644-4571-AB03-92EB86EA257E}" presName="L2TextContainer" presStyleLbl="bgAcc1" presStyleIdx="4" presStyleCnt="9"/>
      <dgm:spPr/>
    </dgm:pt>
    <dgm:pt modelId="{9466593E-3EC8-427F-B01A-63DA8D15B739}" type="pres">
      <dgm:prSet presAssocID="{0DECC7BF-5644-4571-AB03-92EB86EA257E}" presName="FlexibleEmptyPlaceHolder" presStyleCnt="0"/>
      <dgm:spPr/>
    </dgm:pt>
    <dgm:pt modelId="{3BE050C3-2E3B-49BA-9D54-58BD29EA3C16}" type="pres">
      <dgm:prSet presAssocID="{0DECC7BF-5644-4571-AB03-92EB86EA257E}" presName="ConnectLine" presStyleLbl="sibTrans1D1" presStyleIdx="4" presStyleCnt="9"/>
      <dgm:spPr>
        <a:noFill/>
        <a:ln w="6350" cap="flat" cmpd="sng" algn="ctr">
          <a:solidFill>
            <a:schemeClr val="dk2">
              <a:hueOff val="0"/>
              <a:satOff val="0"/>
              <a:lumOff val="0"/>
              <a:alphaOff val="0"/>
            </a:schemeClr>
          </a:solidFill>
          <a:prstDash val="dash"/>
          <a:miter lim="800000"/>
        </a:ln>
        <a:effectLst/>
      </dgm:spPr>
    </dgm:pt>
    <dgm:pt modelId="{35C8DF54-F390-4A52-80F3-1D02BC1D0B53}" type="pres">
      <dgm:prSet presAssocID="{0DECC7BF-5644-4571-AB03-92EB86EA257E}" presName="ConnectorPoint" presStyleLbl="alignNode1" presStyleIdx="4" presStyleCnt="9"/>
      <dgm:spPr/>
    </dgm:pt>
    <dgm:pt modelId="{B420168A-C0ED-4ECC-BECD-06AC893115CA}" type="pres">
      <dgm:prSet presAssocID="{0DECC7BF-5644-4571-AB03-92EB86EA257E}" presName="EmptyPlaceHolder" presStyleCnt="0"/>
      <dgm:spPr/>
    </dgm:pt>
    <dgm:pt modelId="{07C2D16C-6DB2-414D-946F-69F42DD0A624}" type="pres">
      <dgm:prSet presAssocID="{E4480C55-98B7-48F4-91B2-013B796109D2}" presName="spaceBetweenRectangles" presStyleCnt="0"/>
      <dgm:spPr/>
    </dgm:pt>
    <dgm:pt modelId="{3500F767-F2E1-413A-BDA3-4F4DBFC53822}" type="pres">
      <dgm:prSet presAssocID="{C0857401-9A52-4BCD-B66F-974B77F1D952}" presName="composite" presStyleCnt="0"/>
      <dgm:spPr/>
    </dgm:pt>
    <dgm:pt modelId="{CD11EA39-8589-4F27-B6A3-C32187455F01}" type="pres">
      <dgm:prSet presAssocID="{C0857401-9A52-4BCD-B66F-974B77F1D952}" presName="L1TextContainer" presStyleLbl="revTx" presStyleIdx="5" presStyleCnt="9">
        <dgm:presLayoutVars>
          <dgm:chMax val="1"/>
          <dgm:chPref val="1"/>
          <dgm:bulletEnabled val="1"/>
        </dgm:presLayoutVars>
      </dgm:prSet>
      <dgm:spPr/>
    </dgm:pt>
    <dgm:pt modelId="{23086D67-8CD3-4FEF-815C-C84CEC044AFA}" type="pres">
      <dgm:prSet presAssocID="{C0857401-9A52-4BCD-B66F-974B77F1D952}" presName="L2TextContainerWrapper" presStyleCnt="0">
        <dgm:presLayoutVars>
          <dgm:chMax val="0"/>
          <dgm:chPref val="0"/>
          <dgm:bulletEnabled val="1"/>
        </dgm:presLayoutVars>
      </dgm:prSet>
      <dgm:spPr/>
    </dgm:pt>
    <dgm:pt modelId="{D5E29CD6-943C-4E6C-BDB3-9627D4C715EE}" type="pres">
      <dgm:prSet presAssocID="{C0857401-9A52-4BCD-B66F-974B77F1D952}" presName="L2TextContainer" presStyleLbl="bgAcc1" presStyleIdx="5" presStyleCnt="9"/>
      <dgm:spPr/>
    </dgm:pt>
    <dgm:pt modelId="{BFE778CD-AC43-4C71-A5E6-5BFF731F6393}" type="pres">
      <dgm:prSet presAssocID="{C0857401-9A52-4BCD-B66F-974B77F1D952}" presName="FlexibleEmptyPlaceHolder" presStyleCnt="0"/>
      <dgm:spPr/>
    </dgm:pt>
    <dgm:pt modelId="{95165E29-965A-4F42-92B3-4EE3327326CE}" type="pres">
      <dgm:prSet presAssocID="{C0857401-9A52-4BCD-B66F-974B77F1D952}" presName="ConnectLine" presStyleLbl="sibTrans1D1" presStyleIdx="5" presStyleCnt="9"/>
      <dgm:spPr>
        <a:noFill/>
        <a:ln w="6350" cap="flat" cmpd="sng" algn="ctr">
          <a:solidFill>
            <a:schemeClr val="dk2">
              <a:hueOff val="0"/>
              <a:satOff val="0"/>
              <a:lumOff val="0"/>
              <a:alphaOff val="0"/>
            </a:schemeClr>
          </a:solidFill>
          <a:prstDash val="dash"/>
          <a:miter lim="800000"/>
        </a:ln>
        <a:effectLst/>
      </dgm:spPr>
    </dgm:pt>
    <dgm:pt modelId="{73F5C326-8DD7-4322-8B3E-12B86BF30A74}" type="pres">
      <dgm:prSet presAssocID="{C0857401-9A52-4BCD-B66F-974B77F1D952}" presName="ConnectorPoint" presStyleLbl="alignNode1" presStyleIdx="5" presStyleCnt="9"/>
      <dgm:spPr/>
    </dgm:pt>
    <dgm:pt modelId="{3CBC4FB4-E978-4F7B-8C8F-A6535ACAA219}" type="pres">
      <dgm:prSet presAssocID="{C0857401-9A52-4BCD-B66F-974B77F1D952}" presName="EmptyPlaceHolder" presStyleCnt="0"/>
      <dgm:spPr/>
    </dgm:pt>
    <dgm:pt modelId="{E7CE8B89-A61C-4949-81AC-4F346C867941}" type="pres">
      <dgm:prSet presAssocID="{31AEBAC0-DBAF-404C-BFD9-2CF655C9A77D}" presName="spaceBetweenRectangles" presStyleCnt="0"/>
      <dgm:spPr/>
    </dgm:pt>
    <dgm:pt modelId="{C7D949B3-2D72-482C-BCD1-6EB8C78641C3}" type="pres">
      <dgm:prSet presAssocID="{44532389-5916-4B62-A525-EF9914F239C7}" presName="composite" presStyleCnt="0"/>
      <dgm:spPr/>
    </dgm:pt>
    <dgm:pt modelId="{6385D1E4-2D0D-4790-86BB-24C88232AC16}" type="pres">
      <dgm:prSet presAssocID="{44532389-5916-4B62-A525-EF9914F239C7}" presName="L1TextContainer" presStyleLbl="revTx" presStyleIdx="6" presStyleCnt="9">
        <dgm:presLayoutVars>
          <dgm:chMax val="1"/>
          <dgm:chPref val="1"/>
          <dgm:bulletEnabled val="1"/>
        </dgm:presLayoutVars>
      </dgm:prSet>
      <dgm:spPr/>
    </dgm:pt>
    <dgm:pt modelId="{8586A29F-280E-4718-89E0-1DD5BB76B872}" type="pres">
      <dgm:prSet presAssocID="{44532389-5916-4B62-A525-EF9914F239C7}" presName="L2TextContainerWrapper" presStyleCnt="0">
        <dgm:presLayoutVars>
          <dgm:chMax val="0"/>
          <dgm:chPref val="0"/>
          <dgm:bulletEnabled val="1"/>
        </dgm:presLayoutVars>
      </dgm:prSet>
      <dgm:spPr/>
    </dgm:pt>
    <dgm:pt modelId="{74B3FCCA-C43E-4959-A0D3-02A8FF782EA9}" type="pres">
      <dgm:prSet presAssocID="{44532389-5916-4B62-A525-EF9914F239C7}" presName="L2TextContainer" presStyleLbl="bgAcc1" presStyleIdx="6" presStyleCnt="9"/>
      <dgm:spPr/>
    </dgm:pt>
    <dgm:pt modelId="{EC4D7536-4973-4BC8-B9D9-034F536D4E1F}" type="pres">
      <dgm:prSet presAssocID="{44532389-5916-4B62-A525-EF9914F239C7}" presName="FlexibleEmptyPlaceHolder" presStyleCnt="0"/>
      <dgm:spPr/>
    </dgm:pt>
    <dgm:pt modelId="{FCEA3095-154D-4498-B978-885BD4D9D381}" type="pres">
      <dgm:prSet presAssocID="{44532389-5916-4B62-A525-EF9914F239C7}" presName="ConnectLine" presStyleLbl="sibTrans1D1" presStyleIdx="6" presStyleCnt="9"/>
      <dgm:spPr>
        <a:noFill/>
        <a:ln w="6350" cap="flat" cmpd="sng" algn="ctr">
          <a:solidFill>
            <a:schemeClr val="dk2">
              <a:hueOff val="0"/>
              <a:satOff val="0"/>
              <a:lumOff val="0"/>
              <a:alphaOff val="0"/>
            </a:schemeClr>
          </a:solidFill>
          <a:prstDash val="dash"/>
          <a:miter lim="800000"/>
        </a:ln>
        <a:effectLst/>
      </dgm:spPr>
    </dgm:pt>
    <dgm:pt modelId="{B27B2B98-B865-4CA8-BF5A-FBA595B8B41E}" type="pres">
      <dgm:prSet presAssocID="{44532389-5916-4B62-A525-EF9914F239C7}" presName="ConnectorPoint" presStyleLbl="alignNode1" presStyleIdx="6" presStyleCnt="9"/>
      <dgm:spPr/>
    </dgm:pt>
    <dgm:pt modelId="{08F75F32-A176-4F94-8F15-46BB9E848364}" type="pres">
      <dgm:prSet presAssocID="{44532389-5916-4B62-A525-EF9914F239C7}" presName="EmptyPlaceHolder" presStyleCnt="0"/>
      <dgm:spPr/>
    </dgm:pt>
    <dgm:pt modelId="{D596F8ED-376E-4B34-B9C8-925E4A1F7F05}" type="pres">
      <dgm:prSet presAssocID="{AE4CCE74-B480-460A-A06E-31C23C8860BF}" presName="spaceBetweenRectangles" presStyleCnt="0"/>
      <dgm:spPr/>
    </dgm:pt>
    <dgm:pt modelId="{14F9ABEF-BBD2-4093-B13D-ED3DEC97FC92}" type="pres">
      <dgm:prSet presAssocID="{3B2CD5D2-5B42-48D6-9D43-F08D26FF10C7}" presName="composite" presStyleCnt="0"/>
      <dgm:spPr/>
    </dgm:pt>
    <dgm:pt modelId="{201BA5AF-D6FE-4D83-B1CC-5D0E0220F2D4}" type="pres">
      <dgm:prSet presAssocID="{3B2CD5D2-5B42-48D6-9D43-F08D26FF10C7}" presName="L1TextContainer" presStyleLbl="revTx" presStyleIdx="7" presStyleCnt="9">
        <dgm:presLayoutVars>
          <dgm:chMax val="1"/>
          <dgm:chPref val="1"/>
          <dgm:bulletEnabled val="1"/>
        </dgm:presLayoutVars>
      </dgm:prSet>
      <dgm:spPr/>
    </dgm:pt>
    <dgm:pt modelId="{B1D3AAA2-DA69-4304-AB86-B64C77D71D0E}" type="pres">
      <dgm:prSet presAssocID="{3B2CD5D2-5B42-48D6-9D43-F08D26FF10C7}" presName="L2TextContainerWrapper" presStyleCnt="0">
        <dgm:presLayoutVars>
          <dgm:chMax val="0"/>
          <dgm:chPref val="0"/>
          <dgm:bulletEnabled val="1"/>
        </dgm:presLayoutVars>
      </dgm:prSet>
      <dgm:spPr/>
    </dgm:pt>
    <dgm:pt modelId="{9E1C533E-A881-4CA0-91DB-07A8250DE5D0}" type="pres">
      <dgm:prSet presAssocID="{3B2CD5D2-5B42-48D6-9D43-F08D26FF10C7}" presName="L2TextContainer" presStyleLbl="bgAcc1" presStyleIdx="7" presStyleCnt="9"/>
      <dgm:spPr/>
    </dgm:pt>
    <dgm:pt modelId="{897516A5-C536-4751-9071-ECCAE1D53F63}" type="pres">
      <dgm:prSet presAssocID="{3B2CD5D2-5B42-48D6-9D43-F08D26FF10C7}" presName="FlexibleEmptyPlaceHolder" presStyleCnt="0"/>
      <dgm:spPr/>
    </dgm:pt>
    <dgm:pt modelId="{29211C47-3943-42CC-978B-15481CFA2787}" type="pres">
      <dgm:prSet presAssocID="{3B2CD5D2-5B42-48D6-9D43-F08D26FF10C7}" presName="ConnectLine" presStyleLbl="sibTrans1D1" presStyleIdx="7" presStyleCnt="9"/>
      <dgm:spPr>
        <a:noFill/>
        <a:ln w="6350" cap="flat" cmpd="sng" algn="ctr">
          <a:solidFill>
            <a:schemeClr val="dk2">
              <a:hueOff val="0"/>
              <a:satOff val="0"/>
              <a:lumOff val="0"/>
              <a:alphaOff val="0"/>
            </a:schemeClr>
          </a:solidFill>
          <a:prstDash val="dash"/>
          <a:miter lim="800000"/>
        </a:ln>
        <a:effectLst/>
      </dgm:spPr>
    </dgm:pt>
    <dgm:pt modelId="{A1AAAE5C-9608-48B5-A8BC-FEDA427B06FC}" type="pres">
      <dgm:prSet presAssocID="{3B2CD5D2-5B42-48D6-9D43-F08D26FF10C7}" presName="ConnectorPoint" presStyleLbl="alignNode1" presStyleIdx="7" presStyleCnt="9"/>
      <dgm:spPr/>
    </dgm:pt>
    <dgm:pt modelId="{C6DCCD46-DD32-41EC-99C4-6488D7B26650}" type="pres">
      <dgm:prSet presAssocID="{3B2CD5D2-5B42-48D6-9D43-F08D26FF10C7}" presName="EmptyPlaceHolder" presStyleCnt="0"/>
      <dgm:spPr/>
    </dgm:pt>
    <dgm:pt modelId="{570918D5-D687-4B93-B140-E4049ABAFCA7}" type="pres">
      <dgm:prSet presAssocID="{6E09C838-8D05-4ED5-BAEE-8EC275CE348A}" presName="spaceBetweenRectangles" presStyleCnt="0"/>
      <dgm:spPr/>
    </dgm:pt>
    <dgm:pt modelId="{DD270776-4704-4CF7-8044-6486A894B00E}" type="pres">
      <dgm:prSet presAssocID="{967D6292-430A-43B7-AD89-2DF8A9042F53}" presName="composite" presStyleCnt="0"/>
      <dgm:spPr/>
    </dgm:pt>
    <dgm:pt modelId="{54F5E767-05CB-4FFA-941B-B79AD48BE802}" type="pres">
      <dgm:prSet presAssocID="{967D6292-430A-43B7-AD89-2DF8A9042F53}" presName="L1TextContainer" presStyleLbl="revTx" presStyleIdx="8" presStyleCnt="9">
        <dgm:presLayoutVars>
          <dgm:chMax val="1"/>
          <dgm:chPref val="1"/>
          <dgm:bulletEnabled val="1"/>
        </dgm:presLayoutVars>
      </dgm:prSet>
      <dgm:spPr/>
    </dgm:pt>
    <dgm:pt modelId="{28303D55-415C-403D-933C-2534DBA6C291}" type="pres">
      <dgm:prSet presAssocID="{967D6292-430A-43B7-AD89-2DF8A9042F53}" presName="L2TextContainerWrapper" presStyleCnt="0">
        <dgm:presLayoutVars>
          <dgm:chMax val="0"/>
          <dgm:chPref val="0"/>
          <dgm:bulletEnabled val="1"/>
        </dgm:presLayoutVars>
      </dgm:prSet>
      <dgm:spPr/>
    </dgm:pt>
    <dgm:pt modelId="{3D6F2611-A8DE-4C83-AC35-079E4BD82745}" type="pres">
      <dgm:prSet presAssocID="{967D6292-430A-43B7-AD89-2DF8A9042F53}" presName="L2TextContainer" presStyleLbl="bgAcc1" presStyleIdx="8" presStyleCnt="9"/>
      <dgm:spPr/>
    </dgm:pt>
    <dgm:pt modelId="{091F81D3-0CDE-4995-B648-1F99FCE46992}" type="pres">
      <dgm:prSet presAssocID="{967D6292-430A-43B7-AD89-2DF8A9042F53}" presName="FlexibleEmptyPlaceHolder" presStyleCnt="0"/>
      <dgm:spPr/>
    </dgm:pt>
    <dgm:pt modelId="{FD73A15E-7FE5-402B-96C5-480D2B9F0074}" type="pres">
      <dgm:prSet presAssocID="{967D6292-430A-43B7-AD89-2DF8A9042F53}" presName="ConnectLine" presStyleLbl="sibTrans1D1" presStyleIdx="8" presStyleCnt="9"/>
      <dgm:spPr>
        <a:noFill/>
        <a:ln w="6350" cap="flat" cmpd="sng" algn="ctr">
          <a:solidFill>
            <a:schemeClr val="dk2">
              <a:hueOff val="0"/>
              <a:satOff val="0"/>
              <a:lumOff val="0"/>
              <a:alphaOff val="0"/>
            </a:schemeClr>
          </a:solidFill>
          <a:prstDash val="dash"/>
          <a:miter lim="800000"/>
        </a:ln>
        <a:effectLst/>
      </dgm:spPr>
    </dgm:pt>
    <dgm:pt modelId="{2936ECA0-FB08-4DDF-9B13-50E0B14F22F5}" type="pres">
      <dgm:prSet presAssocID="{967D6292-430A-43B7-AD89-2DF8A9042F53}" presName="ConnectorPoint" presStyleLbl="alignNode1" presStyleIdx="8" presStyleCnt="9"/>
      <dgm:spPr/>
    </dgm:pt>
    <dgm:pt modelId="{E7EC1D6B-3314-465E-A455-C3715C6DD062}" type="pres">
      <dgm:prSet presAssocID="{967D6292-430A-43B7-AD89-2DF8A9042F53}" presName="EmptyPlaceHolder" presStyleCnt="0"/>
      <dgm:spPr/>
    </dgm:pt>
  </dgm:ptLst>
  <dgm:cxnLst>
    <dgm:cxn modelId="{781BF605-E415-4D42-A95E-84D3007BC79D}" type="presOf" srcId="{9EF98D6E-B752-41CA-B359-4C909D82B265}" destId="{A87DE76A-10D8-4B67-9D1D-70ECA491273B}" srcOrd="0" destOrd="0" presId="urn:microsoft.com/office/officeart/2016/7/layout/BasicTimeline"/>
    <dgm:cxn modelId="{C1952F13-7B31-4A27-834D-D588D93E0423}" type="presOf" srcId="{C89C1996-1F1C-43B4-9791-7F164FC807A6}" destId="{684F6033-FB6E-401B-B843-0ACB70435837}" srcOrd="0" destOrd="0" presId="urn:microsoft.com/office/officeart/2016/7/layout/BasicTimeline"/>
    <dgm:cxn modelId="{B4695916-A803-447B-9B9F-ACAB8BAEB62F}" srcId="{7D0ACE15-0B3D-4DF8-A4CD-1D9BB731AE81}" destId="{AAF5C30E-6797-45C5-B35B-399A20AA64C3}" srcOrd="2" destOrd="0" parTransId="{329404B1-D933-4657-BD44-EA4FF5C3DEEF}" sibTransId="{6941FB18-A1AA-4DFA-BE10-8FD694CFDE09}"/>
    <dgm:cxn modelId="{B8A18522-F261-4006-90C9-657673D3F425}" type="presOf" srcId="{7D0ACE15-0B3D-4DF8-A4CD-1D9BB731AE81}" destId="{074BCFC2-DBB9-463A-90AC-6AC21A1FA528}" srcOrd="0" destOrd="0" presId="urn:microsoft.com/office/officeart/2016/7/layout/BasicTimeline"/>
    <dgm:cxn modelId="{3BAEDA22-B0CC-4038-8457-FB1DA2ED0E3D}" type="presOf" srcId="{8C07E47E-8119-415B-ACD5-936529818526}" destId="{36667F47-5B9C-4C26-B466-7ACA0A12C3A9}" srcOrd="0" destOrd="0" presId="urn:microsoft.com/office/officeart/2016/7/layout/BasicTimeline"/>
    <dgm:cxn modelId="{7C0B8C27-D495-413D-83D6-62362B97FCA7}" type="presOf" srcId="{ED683982-A8DE-4A4C-83B4-BA3284187EDF}" destId="{3D6F2611-A8DE-4C83-AC35-079E4BD82745}" srcOrd="0" destOrd="0" presId="urn:microsoft.com/office/officeart/2016/7/layout/BasicTimeline"/>
    <dgm:cxn modelId="{5B987831-997B-491B-981F-2C551894BEA7}" srcId="{44532389-5916-4B62-A525-EF9914F239C7}" destId="{68BC4CB3-80C2-4360-89AB-77A1DC2228B1}" srcOrd="0" destOrd="0" parTransId="{E8AFBEC2-DF3E-4684-B780-C3E92D06147F}" sibTransId="{9D4BA558-B869-419D-96F2-9CBAFE9D62D5}"/>
    <dgm:cxn modelId="{A5A28033-08E2-44CE-854E-908CC47FED2F}" type="presOf" srcId="{3B2CD5D2-5B42-48D6-9D43-F08D26FF10C7}" destId="{201BA5AF-D6FE-4D83-B1CC-5D0E0220F2D4}" srcOrd="0" destOrd="0" presId="urn:microsoft.com/office/officeart/2016/7/layout/BasicTimeline"/>
    <dgm:cxn modelId="{FFB90639-A4A4-4F4E-A23C-6DB93008A4D5}" srcId="{7D0ACE15-0B3D-4DF8-A4CD-1D9BB731AE81}" destId="{8C07E47E-8119-415B-ACD5-936529818526}" srcOrd="0" destOrd="0" parTransId="{027433B5-0ACE-446C-9E43-EDCE5EB1E07B}" sibTransId="{8C228A04-31CD-4BBF-96FF-5192CD5E5762}"/>
    <dgm:cxn modelId="{023F383B-C244-4A60-A8B4-F74A8C802D50}" type="presOf" srcId="{0DECC7BF-5644-4571-AB03-92EB86EA257E}" destId="{B2246F85-4213-4E7C-9496-C149CDC4F8A3}" srcOrd="0" destOrd="0" presId="urn:microsoft.com/office/officeart/2016/7/layout/BasicTimeline"/>
    <dgm:cxn modelId="{05CC0462-29B3-4339-8CF0-1D6B24EF46AB}" srcId="{CD2F3BD5-76B5-44ED-ADBC-F9931FE3F968}" destId="{3CEDEEDE-A65F-43FB-AA6E-A621BE2AF127}" srcOrd="0" destOrd="0" parTransId="{A5E41FDE-66BE-4181-9F44-1C3B6964B966}" sibTransId="{00367C7C-EBF0-43D0-B3A6-5F560AC11495}"/>
    <dgm:cxn modelId="{CAD74446-2D51-4868-8F82-81A9C270DD49}" srcId="{4CDA0FB4-9286-49F0-BD9A-76795DDBE171}" destId="{C89C1996-1F1C-43B4-9791-7F164FC807A6}" srcOrd="0" destOrd="0" parTransId="{3B9E1F0D-A986-4108-AFC8-8EDF3A6D351C}" sibTransId="{6F6B65F7-CC40-484C-84A8-349AD2FB8825}"/>
    <dgm:cxn modelId="{51B57347-39FC-4566-BBEC-F9CEC7254EC3}" type="presOf" srcId="{CD2F3BD5-76B5-44ED-ADBC-F9931FE3F968}" destId="{AE11F5DE-E336-4815-BEA6-139613021742}" srcOrd="0" destOrd="0" presId="urn:microsoft.com/office/officeart/2016/7/layout/BasicTimeline"/>
    <dgm:cxn modelId="{A920EA6D-3686-4089-80CD-D154B2B977A3}" type="presOf" srcId="{C0857401-9A52-4BCD-B66F-974B77F1D952}" destId="{CD11EA39-8589-4F27-B6A3-C32187455F01}" srcOrd="0" destOrd="0" presId="urn:microsoft.com/office/officeart/2016/7/layout/BasicTimeline"/>
    <dgm:cxn modelId="{29F4F451-DC0A-4835-9791-B4F3047BA199}" type="presOf" srcId="{AAF5C30E-6797-45C5-B35B-399A20AA64C3}" destId="{C50BB0F0-96B7-41F0-8FF7-CFD269C79843}" srcOrd="0" destOrd="0" presId="urn:microsoft.com/office/officeart/2016/7/layout/BasicTimeline"/>
    <dgm:cxn modelId="{5E1AFC58-73BC-4782-8DC0-875352924FC1}" type="presOf" srcId="{967D6292-430A-43B7-AD89-2DF8A9042F53}" destId="{54F5E767-05CB-4FFA-941B-B79AD48BE802}" srcOrd="0" destOrd="0" presId="urn:microsoft.com/office/officeart/2016/7/layout/BasicTimeline"/>
    <dgm:cxn modelId="{8123625A-FE65-4FE0-8249-B29DB8C74FD4}" srcId="{0DECC7BF-5644-4571-AB03-92EB86EA257E}" destId="{9EF98D6E-B752-41CA-B359-4C909D82B265}" srcOrd="0" destOrd="0" parTransId="{C1A9AAEB-2F0B-425F-BF8B-1EAD16CAE791}" sibTransId="{7DB686BF-E10C-4679-9AA2-789E08B5F66D}"/>
    <dgm:cxn modelId="{5CDD377C-B5D1-4080-9905-6E89DDAFBCCA}" srcId="{AAF5C30E-6797-45C5-B35B-399A20AA64C3}" destId="{E00E8DCC-DF49-40D5-94E6-4D4193618E67}" srcOrd="0" destOrd="0" parTransId="{363ECD68-FDB4-44E6-B2D7-31A3E5C9CC85}" sibTransId="{413DA159-318B-49F2-80B9-1CE69A49F133}"/>
    <dgm:cxn modelId="{5D1F3A84-3549-4601-B1FC-52BFEE214227}" srcId="{3B2CD5D2-5B42-48D6-9D43-F08D26FF10C7}" destId="{D292D0BB-16E1-41F2-90F9-BFFC75C3ED43}" srcOrd="0" destOrd="0" parTransId="{9693BED4-39B0-4DFA-B3B0-1F8F8ECF3189}" sibTransId="{CE43C4F1-B671-42E9-95F2-E8407BDE4C06}"/>
    <dgm:cxn modelId="{E92D0797-B1D9-41DA-8964-2D20C93FE8AE}" srcId="{8C07E47E-8119-415B-ACD5-936529818526}" destId="{DB349721-7751-45A0-AF23-F340E53FD14D}" srcOrd="0" destOrd="0" parTransId="{6550284C-6C83-4FAE-893E-00720EF52A84}" sibTransId="{68C63732-E42A-48BD-9C67-3F1FB9C143B1}"/>
    <dgm:cxn modelId="{75F0DC98-80BE-4701-AFB4-108B2ADFA6E4}" srcId="{7D0ACE15-0B3D-4DF8-A4CD-1D9BB731AE81}" destId="{3B2CD5D2-5B42-48D6-9D43-F08D26FF10C7}" srcOrd="7" destOrd="0" parTransId="{EB0C7115-08A4-4D1B-8EB3-AE4A9310D55B}" sibTransId="{6E09C838-8D05-4ED5-BAEE-8EC275CE348A}"/>
    <dgm:cxn modelId="{93DCA59E-E032-4CB4-A97C-275DB547AB43}" type="presOf" srcId="{3CEDEEDE-A65F-43FB-AA6E-A621BE2AF127}" destId="{48C89529-A6C7-4A59-BEB8-F86F0D2463C6}" srcOrd="0" destOrd="0" presId="urn:microsoft.com/office/officeart/2016/7/layout/BasicTimeline"/>
    <dgm:cxn modelId="{3A1C99A8-06D4-4069-A2E9-63B720193CD0}" srcId="{7D0ACE15-0B3D-4DF8-A4CD-1D9BB731AE81}" destId="{44532389-5916-4B62-A525-EF9914F239C7}" srcOrd="6" destOrd="0" parTransId="{91048C3B-2006-4156-9244-F4F5A21DC94E}" sibTransId="{AE4CCE74-B480-460A-A06E-31C23C8860BF}"/>
    <dgm:cxn modelId="{5799F7AB-631B-4F58-86EC-52845A8B0E8C}" type="presOf" srcId="{717C42BC-4B47-4462-8EE6-0C24AD4069F1}" destId="{D5E29CD6-943C-4E6C-BDB3-9627D4C715EE}" srcOrd="0" destOrd="0" presId="urn:microsoft.com/office/officeart/2016/7/layout/BasicTimeline"/>
    <dgm:cxn modelId="{E03FAFB0-B477-4197-AA37-10E65C6C3B5F}" srcId="{7D0ACE15-0B3D-4DF8-A4CD-1D9BB731AE81}" destId="{4CDA0FB4-9286-49F0-BD9A-76795DDBE171}" srcOrd="3" destOrd="0" parTransId="{E2323487-1055-4621-B54F-A901DFC00631}" sibTransId="{1101F20E-BEF4-4430-98B0-A0B86FC4BF1A}"/>
    <dgm:cxn modelId="{D13C37B2-039E-413C-8D67-4932BC3CEBAC}" srcId="{7D0ACE15-0B3D-4DF8-A4CD-1D9BB731AE81}" destId="{C0857401-9A52-4BCD-B66F-974B77F1D952}" srcOrd="5" destOrd="0" parTransId="{0040BE3F-6244-4A23-8EFA-3FE7CF6CBCB5}" sibTransId="{31AEBAC0-DBAF-404C-BFD9-2CF655C9A77D}"/>
    <dgm:cxn modelId="{A80D07B4-014C-471A-BA58-82C0408F9C00}" type="presOf" srcId="{DB349721-7751-45A0-AF23-F340E53FD14D}" destId="{66E4B004-115C-4C4D-8C05-A7048ED4202D}" srcOrd="0" destOrd="0" presId="urn:microsoft.com/office/officeart/2016/7/layout/BasicTimeline"/>
    <dgm:cxn modelId="{693273B4-C75E-458C-A3D8-7ED5352E7E98}" type="presOf" srcId="{E00E8DCC-DF49-40D5-94E6-4D4193618E67}" destId="{2DFE16F7-C788-43D8-9AED-1497E3705D94}" srcOrd="0" destOrd="0" presId="urn:microsoft.com/office/officeart/2016/7/layout/BasicTimeline"/>
    <dgm:cxn modelId="{554455C7-4FA5-44F3-BA76-848EA9962B8B}" srcId="{7D0ACE15-0B3D-4DF8-A4CD-1D9BB731AE81}" destId="{0DECC7BF-5644-4571-AB03-92EB86EA257E}" srcOrd="4" destOrd="0" parTransId="{1D659B4F-D23D-41FD-89EA-1EE8CD56362F}" sibTransId="{E4480C55-98B7-48F4-91B2-013B796109D2}"/>
    <dgm:cxn modelId="{582C1BCA-A1D0-495D-9D67-9617630D0D2E}" srcId="{967D6292-430A-43B7-AD89-2DF8A9042F53}" destId="{ED683982-A8DE-4A4C-83B4-BA3284187EDF}" srcOrd="0" destOrd="0" parTransId="{9E63B4A5-21E4-4F30-9AFC-3FE538FCB56D}" sibTransId="{E2BFB8A4-D37D-46EF-9937-4915E2CC1BA2}"/>
    <dgm:cxn modelId="{9F773DCA-5119-4EAD-B6F3-0C96C101D736}" srcId="{7D0ACE15-0B3D-4DF8-A4CD-1D9BB731AE81}" destId="{CD2F3BD5-76B5-44ED-ADBC-F9931FE3F968}" srcOrd="1" destOrd="0" parTransId="{572E919C-1371-4167-B69C-1D46E936CF7D}" sibTransId="{7041F889-D287-4702-A44A-BEA75CCD1F92}"/>
    <dgm:cxn modelId="{70B071D3-D6F0-4192-8760-FC11F67D0AD0}" type="presOf" srcId="{68BC4CB3-80C2-4360-89AB-77A1DC2228B1}" destId="{74B3FCCA-C43E-4959-A0D3-02A8FF782EA9}" srcOrd="0" destOrd="0" presId="urn:microsoft.com/office/officeart/2016/7/layout/BasicTimeline"/>
    <dgm:cxn modelId="{0D7F50E0-D91B-4B3D-B74B-8421A9ED7D4A}" type="presOf" srcId="{44532389-5916-4B62-A525-EF9914F239C7}" destId="{6385D1E4-2D0D-4790-86BB-24C88232AC16}" srcOrd="0" destOrd="0" presId="urn:microsoft.com/office/officeart/2016/7/layout/BasicTimeline"/>
    <dgm:cxn modelId="{551101E3-7C77-4DAB-B4F7-94C311B53045}" srcId="{C0857401-9A52-4BCD-B66F-974B77F1D952}" destId="{717C42BC-4B47-4462-8EE6-0C24AD4069F1}" srcOrd="0" destOrd="0" parTransId="{8ACB4CC4-3FD3-410A-8B4A-284C81FA80FE}" sibTransId="{E8D05803-EC55-4576-B135-9CBBC3F8B476}"/>
    <dgm:cxn modelId="{A5BF80EC-9AF6-47E7-BD77-73A621B6363C}" type="presOf" srcId="{D292D0BB-16E1-41F2-90F9-BFFC75C3ED43}" destId="{9E1C533E-A881-4CA0-91DB-07A8250DE5D0}" srcOrd="0" destOrd="0" presId="urn:microsoft.com/office/officeart/2016/7/layout/BasicTimeline"/>
    <dgm:cxn modelId="{2DB718F3-6CA5-4CEC-9278-4393DEBB4A1C}" type="presOf" srcId="{4CDA0FB4-9286-49F0-BD9A-76795DDBE171}" destId="{3ADD5E1A-4D30-4EE3-930E-3063FB0CD0E0}" srcOrd="0" destOrd="0" presId="urn:microsoft.com/office/officeart/2016/7/layout/BasicTimeline"/>
    <dgm:cxn modelId="{F0352DFC-A43F-4323-86FA-FCD3E8A18BED}" srcId="{7D0ACE15-0B3D-4DF8-A4CD-1D9BB731AE81}" destId="{967D6292-430A-43B7-AD89-2DF8A9042F53}" srcOrd="8" destOrd="0" parTransId="{9653DBF5-EA0A-4B01-839F-7EB817996AD8}" sibTransId="{6FD52141-918D-4DE0-BC1C-0E84EF198E5F}"/>
    <dgm:cxn modelId="{311F9F71-1D6F-4C0E-8FD4-74AE96866199}" type="presParOf" srcId="{074BCFC2-DBB9-463A-90AC-6AC21A1FA528}" destId="{C10C9853-59B4-406F-8C26-EB96C8C30807}" srcOrd="0" destOrd="0" presId="urn:microsoft.com/office/officeart/2016/7/layout/BasicTimeline"/>
    <dgm:cxn modelId="{A60EE63B-570E-4B85-876F-E769D4C68766}" type="presParOf" srcId="{074BCFC2-DBB9-463A-90AC-6AC21A1FA528}" destId="{1EA64A5A-C802-4E69-AB8E-52450602404F}" srcOrd="1" destOrd="0" presId="urn:microsoft.com/office/officeart/2016/7/layout/BasicTimeline"/>
    <dgm:cxn modelId="{2B30DEBC-7D75-493D-AB1B-A56DE1366FA0}" type="presParOf" srcId="{1EA64A5A-C802-4E69-AB8E-52450602404F}" destId="{24AB204D-380A-4462-8A7A-89D5528CA492}" srcOrd="0" destOrd="0" presId="urn:microsoft.com/office/officeart/2016/7/layout/BasicTimeline"/>
    <dgm:cxn modelId="{817974A3-AFAA-43D6-ABF5-186042CA65EC}" type="presParOf" srcId="{24AB204D-380A-4462-8A7A-89D5528CA492}" destId="{36667F47-5B9C-4C26-B466-7ACA0A12C3A9}" srcOrd="0" destOrd="0" presId="urn:microsoft.com/office/officeart/2016/7/layout/BasicTimeline"/>
    <dgm:cxn modelId="{E9E7760E-67C6-4CFF-A486-E949AD019842}" type="presParOf" srcId="{24AB204D-380A-4462-8A7A-89D5528CA492}" destId="{AA990F77-91CB-4615-963F-1DB72775CA45}" srcOrd="1" destOrd="0" presId="urn:microsoft.com/office/officeart/2016/7/layout/BasicTimeline"/>
    <dgm:cxn modelId="{45BB88C0-BDE5-4CA2-B34C-13BFC8D27216}" type="presParOf" srcId="{AA990F77-91CB-4615-963F-1DB72775CA45}" destId="{66E4B004-115C-4C4D-8C05-A7048ED4202D}" srcOrd="0" destOrd="0" presId="urn:microsoft.com/office/officeart/2016/7/layout/BasicTimeline"/>
    <dgm:cxn modelId="{0A2E81DA-9BFA-4C29-9AA7-017B16907874}" type="presParOf" srcId="{AA990F77-91CB-4615-963F-1DB72775CA45}" destId="{2E6EA515-B219-462B-8717-CA193504A92F}" srcOrd="1" destOrd="0" presId="urn:microsoft.com/office/officeart/2016/7/layout/BasicTimeline"/>
    <dgm:cxn modelId="{29D34497-D5A6-4048-906E-56CFF0578F9D}" type="presParOf" srcId="{24AB204D-380A-4462-8A7A-89D5528CA492}" destId="{8DA6CB12-591C-4412-81FD-523CC362BC97}" srcOrd="2" destOrd="0" presId="urn:microsoft.com/office/officeart/2016/7/layout/BasicTimeline"/>
    <dgm:cxn modelId="{A7BA1ED8-C4B3-408B-BDFC-3BB74C685E70}" type="presParOf" srcId="{24AB204D-380A-4462-8A7A-89D5528CA492}" destId="{9585B7C3-D510-408F-A6AC-B3E96CD6FBAA}" srcOrd="3" destOrd="0" presId="urn:microsoft.com/office/officeart/2016/7/layout/BasicTimeline"/>
    <dgm:cxn modelId="{88E5A4C4-D8E1-4881-8541-97CF12429010}" type="presParOf" srcId="{24AB204D-380A-4462-8A7A-89D5528CA492}" destId="{C96D19C3-1937-4517-A62A-46FE2EB0E0DE}" srcOrd="4" destOrd="0" presId="urn:microsoft.com/office/officeart/2016/7/layout/BasicTimeline"/>
    <dgm:cxn modelId="{01057792-6A1B-45C3-9F21-E7BD6563A2CE}" type="presParOf" srcId="{1EA64A5A-C802-4E69-AB8E-52450602404F}" destId="{B7C062C5-0FCC-4D99-BD4F-047C07705081}" srcOrd="1" destOrd="0" presId="urn:microsoft.com/office/officeart/2016/7/layout/BasicTimeline"/>
    <dgm:cxn modelId="{81B16589-80BC-4647-A0AE-971ED30AFEFD}" type="presParOf" srcId="{1EA64A5A-C802-4E69-AB8E-52450602404F}" destId="{F02A4814-8CF0-4DE4-A281-B5AD539BBF5B}" srcOrd="2" destOrd="0" presId="urn:microsoft.com/office/officeart/2016/7/layout/BasicTimeline"/>
    <dgm:cxn modelId="{0BAC6274-A543-46F6-B4C9-BBE5A5467D71}" type="presParOf" srcId="{F02A4814-8CF0-4DE4-A281-B5AD539BBF5B}" destId="{AE11F5DE-E336-4815-BEA6-139613021742}" srcOrd="0" destOrd="0" presId="urn:microsoft.com/office/officeart/2016/7/layout/BasicTimeline"/>
    <dgm:cxn modelId="{ACF23B2E-A6EC-434A-9B35-3A038EA14E48}" type="presParOf" srcId="{F02A4814-8CF0-4DE4-A281-B5AD539BBF5B}" destId="{C2719CB3-AE9C-45A5-A809-8610E52460F4}" srcOrd="1" destOrd="0" presId="urn:microsoft.com/office/officeart/2016/7/layout/BasicTimeline"/>
    <dgm:cxn modelId="{90CBC028-CFEA-42F6-859D-B9F93CB2B37B}" type="presParOf" srcId="{C2719CB3-AE9C-45A5-A809-8610E52460F4}" destId="{48C89529-A6C7-4A59-BEB8-F86F0D2463C6}" srcOrd="0" destOrd="0" presId="urn:microsoft.com/office/officeart/2016/7/layout/BasicTimeline"/>
    <dgm:cxn modelId="{01B82334-AF1D-4F61-B330-8FD77B0C3D81}" type="presParOf" srcId="{C2719CB3-AE9C-45A5-A809-8610E52460F4}" destId="{19AABFAC-FB31-43F9-A54E-F40E8783DBB6}" srcOrd="1" destOrd="0" presId="urn:microsoft.com/office/officeart/2016/7/layout/BasicTimeline"/>
    <dgm:cxn modelId="{50C2A471-2B2D-428F-B642-D0BB13D48F77}" type="presParOf" srcId="{F02A4814-8CF0-4DE4-A281-B5AD539BBF5B}" destId="{FC4768CA-5B41-4567-9FD6-8790BB1FBF70}" srcOrd="2" destOrd="0" presId="urn:microsoft.com/office/officeart/2016/7/layout/BasicTimeline"/>
    <dgm:cxn modelId="{2835A52B-8142-46CE-A4E6-4F6699096920}" type="presParOf" srcId="{F02A4814-8CF0-4DE4-A281-B5AD539BBF5B}" destId="{CDBD9631-3B43-4D77-9746-4599B6FE3168}" srcOrd="3" destOrd="0" presId="urn:microsoft.com/office/officeart/2016/7/layout/BasicTimeline"/>
    <dgm:cxn modelId="{499BE76B-F86C-412B-B539-A61320E2D3BA}" type="presParOf" srcId="{F02A4814-8CF0-4DE4-A281-B5AD539BBF5B}" destId="{5FE8BF43-3877-4F51-BA74-A38335942623}" srcOrd="4" destOrd="0" presId="urn:microsoft.com/office/officeart/2016/7/layout/BasicTimeline"/>
    <dgm:cxn modelId="{7306AEA3-CF50-4529-892B-D522CFDC017C}" type="presParOf" srcId="{1EA64A5A-C802-4E69-AB8E-52450602404F}" destId="{F32FB294-8BF1-45B7-94F3-500529802278}" srcOrd="3" destOrd="0" presId="urn:microsoft.com/office/officeart/2016/7/layout/BasicTimeline"/>
    <dgm:cxn modelId="{7430A22B-8DC4-48F2-BED6-043BF092D987}" type="presParOf" srcId="{1EA64A5A-C802-4E69-AB8E-52450602404F}" destId="{CDD83B47-8C3F-4F08-AA31-4C932C813201}" srcOrd="4" destOrd="0" presId="urn:microsoft.com/office/officeart/2016/7/layout/BasicTimeline"/>
    <dgm:cxn modelId="{4EEF2BB0-9C16-4E48-B35D-BD490F97A0B0}" type="presParOf" srcId="{CDD83B47-8C3F-4F08-AA31-4C932C813201}" destId="{C50BB0F0-96B7-41F0-8FF7-CFD269C79843}" srcOrd="0" destOrd="0" presId="urn:microsoft.com/office/officeart/2016/7/layout/BasicTimeline"/>
    <dgm:cxn modelId="{F992BCAD-EBA1-48E4-8EC2-568B5A30BEF7}" type="presParOf" srcId="{CDD83B47-8C3F-4F08-AA31-4C932C813201}" destId="{D78C8A4A-D9E6-4538-9606-9719C1979D1E}" srcOrd="1" destOrd="0" presId="urn:microsoft.com/office/officeart/2016/7/layout/BasicTimeline"/>
    <dgm:cxn modelId="{7D130555-9A43-4DE7-9754-2306E56B2861}" type="presParOf" srcId="{D78C8A4A-D9E6-4538-9606-9719C1979D1E}" destId="{2DFE16F7-C788-43D8-9AED-1497E3705D94}" srcOrd="0" destOrd="0" presId="urn:microsoft.com/office/officeart/2016/7/layout/BasicTimeline"/>
    <dgm:cxn modelId="{7BB3B07E-14C0-4139-A728-160E7A6AF903}" type="presParOf" srcId="{D78C8A4A-D9E6-4538-9606-9719C1979D1E}" destId="{FE2B4A0E-BE60-4AFA-A11E-456C1DF3C9B5}" srcOrd="1" destOrd="0" presId="urn:microsoft.com/office/officeart/2016/7/layout/BasicTimeline"/>
    <dgm:cxn modelId="{DF8CA19B-A90E-4CD3-A856-3E009C9DFE45}" type="presParOf" srcId="{CDD83B47-8C3F-4F08-AA31-4C932C813201}" destId="{74A2593B-2F1C-4DBA-8C9A-A28C89ED4E72}" srcOrd="2" destOrd="0" presId="urn:microsoft.com/office/officeart/2016/7/layout/BasicTimeline"/>
    <dgm:cxn modelId="{C880962F-2C22-4352-9A94-0BA1CFE4AE87}" type="presParOf" srcId="{CDD83B47-8C3F-4F08-AA31-4C932C813201}" destId="{30B3D957-7C66-4343-BA4D-848CA0B3751C}" srcOrd="3" destOrd="0" presId="urn:microsoft.com/office/officeart/2016/7/layout/BasicTimeline"/>
    <dgm:cxn modelId="{802BBAFF-8C00-425C-981A-A2202BBE027C}" type="presParOf" srcId="{CDD83B47-8C3F-4F08-AA31-4C932C813201}" destId="{7072940D-F8E2-4D54-8EE5-6B64F3C4AC8F}" srcOrd="4" destOrd="0" presId="urn:microsoft.com/office/officeart/2016/7/layout/BasicTimeline"/>
    <dgm:cxn modelId="{9A1F3816-35FF-46D6-A493-541BC157CFBF}" type="presParOf" srcId="{1EA64A5A-C802-4E69-AB8E-52450602404F}" destId="{C7B84EA0-D0AE-4550-B6A3-92E2123FA620}" srcOrd="5" destOrd="0" presId="urn:microsoft.com/office/officeart/2016/7/layout/BasicTimeline"/>
    <dgm:cxn modelId="{F310F7CC-50FD-41C5-A024-072E21559027}" type="presParOf" srcId="{1EA64A5A-C802-4E69-AB8E-52450602404F}" destId="{FB6E5704-52B1-497D-8C6D-81C6F6880195}" srcOrd="6" destOrd="0" presId="urn:microsoft.com/office/officeart/2016/7/layout/BasicTimeline"/>
    <dgm:cxn modelId="{E710DC98-40A2-4F71-9EF3-671E17EF9DB8}" type="presParOf" srcId="{FB6E5704-52B1-497D-8C6D-81C6F6880195}" destId="{3ADD5E1A-4D30-4EE3-930E-3063FB0CD0E0}" srcOrd="0" destOrd="0" presId="urn:microsoft.com/office/officeart/2016/7/layout/BasicTimeline"/>
    <dgm:cxn modelId="{511347BF-4D36-4930-B9BA-46F88EC69ECD}" type="presParOf" srcId="{FB6E5704-52B1-497D-8C6D-81C6F6880195}" destId="{A238ECCE-AFDE-4FE5-ACFA-9B477B729155}" srcOrd="1" destOrd="0" presId="urn:microsoft.com/office/officeart/2016/7/layout/BasicTimeline"/>
    <dgm:cxn modelId="{13D046E4-859F-4CC1-8795-A2DF5622D4ED}" type="presParOf" srcId="{A238ECCE-AFDE-4FE5-ACFA-9B477B729155}" destId="{684F6033-FB6E-401B-B843-0ACB70435837}" srcOrd="0" destOrd="0" presId="urn:microsoft.com/office/officeart/2016/7/layout/BasicTimeline"/>
    <dgm:cxn modelId="{AFA12A46-4E36-4D7A-8ADA-6117E1021AB1}" type="presParOf" srcId="{A238ECCE-AFDE-4FE5-ACFA-9B477B729155}" destId="{5995C95E-9355-47D8-9ACD-0BBDA8534D1C}" srcOrd="1" destOrd="0" presId="urn:microsoft.com/office/officeart/2016/7/layout/BasicTimeline"/>
    <dgm:cxn modelId="{57B67A1F-C1CF-44EF-BD25-DE8112713797}" type="presParOf" srcId="{FB6E5704-52B1-497D-8C6D-81C6F6880195}" destId="{9A85C07A-4235-4201-A901-7557D422104E}" srcOrd="2" destOrd="0" presId="urn:microsoft.com/office/officeart/2016/7/layout/BasicTimeline"/>
    <dgm:cxn modelId="{8E6C7BD4-EACE-4B60-AF46-5EABD5F62B61}" type="presParOf" srcId="{FB6E5704-52B1-497D-8C6D-81C6F6880195}" destId="{A15878FF-E567-495F-BED2-DFD86EC93AAF}" srcOrd="3" destOrd="0" presId="urn:microsoft.com/office/officeart/2016/7/layout/BasicTimeline"/>
    <dgm:cxn modelId="{5042FA19-D4A8-4BFF-864E-7585B691AEEE}" type="presParOf" srcId="{FB6E5704-52B1-497D-8C6D-81C6F6880195}" destId="{58E95E2E-1329-48ED-AD5D-F358516C4A40}" srcOrd="4" destOrd="0" presId="urn:microsoft.com/office/officeart/2016/7/layout/BasicTimeline"/>
    <dgm:cxn modelId="{81384647-D965-4FDF-81F2-1BA539C73BA9}" type="presParOf" srcId="{1EA64A5A-C802-4E69-AB8E-52450602404F}" destId="{11E3D5CD-3712-4403-93A8-10604A45046B}" srcOrd="7" destOrd="0" presId="urn:microsoft.com/office/officeart/2016/7/layout/BasicTimeline"/>
    <dgm:cxn modelId="{4A1F398A-3536-4780-924E-AAF28F007E0D}" type="presParOf" srcId="{1EA64A5A-C802-4E69-AB8E-52450602404F}" destId="{C2FE1791-2C77-4B2E-96A5-21ADC8E4EB2D}" srcOrd="8" destOrd="0" presId="urn:microsoft.com/office/officeart/2016/7/layout/BasicTimeline"/>
    <dgm:cxn modelId="{8FADCD2B-A0BD-49FA-BE1A-A0C79322B3C6}" type="presParOf" srcId="{C2FE1791-2C77-4B2E-96A5-21ADC8E4EB2D}" destId="{B2246F85-4213-4E7C-9496-C149CDC4F8A3}" srcOrd="0" destOrd="0" presId="urn:microsoft.com/office/officeart/2016/7/layout/BasicTimeline"/>
    <dgm:cxn modelId="{22029F00-9AF1-4827-9A01-A4090F1D4A72}" type="presParOf" srcId="{C2FE1791-2C77-4B2E-96A5-21ADC8E4EB2D}" destId="{7D4DABCF-D3E3-4488-81D4-D03A720A95A5}" srcOrd="1" destOrd="0" presId="urn:microsoft.com/office/officeart/2016/7/layout/BasicTimeline"/>
    <dgm:cxn modelId="{FEE325BB-402B-4AA0-8AFE-1E5E9B95E641}" type="presParOf" srcId="{7D4DABCF-D3E3-4488-81D4-D03A720A95A5}" destId="{A87DE76A-10D8-4B67-9D1D-70ECA491273B}" srcOrd="0" destOrd="0" presId="urn:microsoft.com/office/officeart/2016/7/layout/BasicTimeline"/>
    <dgm:cxn modelId="{B5A56505-AADE-4C13-ADF6-ED5C5FD6F940}" type="presParOf" srcId="{7D4DABCF-D3E3-4488-81D4-D03A720A95A5}" destId="{9466593E-3EC8-427F-B01A-63DA8D15B739}" srcOrd="1" destOrd="0" presId="urn:microsoft.com/office/officeart/2016/7/layout/BasicTimeline"/>
    <dgm:cxn modelId="{626C3F14-E8CC-49AC-A2BF-BFC99E44481B}" type="presParOf" srcId="{C2FE1791-2C77-4B2E-96A5-21ADC8E4EB2D}" destId="{3BE050C3-2E3B-49BA-9D54-58BD29EA3C16}" srcOrd="2" destOrd="0" presId="urn:microsoft.com/office/officeart/2016/7/layout/BasicTimeline"/>
    <dgm:cxn modelId="{9F8A1FC0-C09D-4FD4-977F-6A68702E5215}" type="presParOf" srcId="{C2FE1791-2C77-4B2E-96A5-21ADC8E4EB2D}" destId="{35C8DF54-F390-4A52-80F3-1D02BC1D0B53}" srcOrd="3" destOrd="0" presId="urn:microsoft.com/office/officeart/2016/7/layout/BasicTimeline"/>
    <dgm:cxn modelId="{ECFAA9CE-7DAB-495F-A56D-A69CBD539A04}" type="presParOf" srcId="{C2FE1791-2C77-4B2E-96A5-21ADC8E4EB2D}" destId="{B420168A-C0ED-4ECC-BECD-06AC893115CA}" srcOrd="4" destOrd="0" presId="urn:microsoft.com/office/officeart/2016/7/layout/BasicTimeline"/>
    <dgm:cxn modelId="{05B26D32-BB65-4139-8F50-356FFE0EE00B}" type="presParOf" srcId="{1EA64A5A-C802-4E69-AB8E-52450602404F}" destId="{07C2D16C-6DB2-414D-946F-69F42DD0A624}" srcOrd="9" destOrd="0" presId="urn:microsoft.com/office/officeart/2016/7/layout/BasicTimeline"/>
    <dgm:cxn modelId="{72AA8593-E71F-4878-BB10-BC5B2A08A0A6}" type="presParOf" srcId="{1EA64A5A-C802-4E69-AB8E-52450602404F}" destId="{3500F767-F2E1-413A-BDA3-4F4DBFC53822}" srcOrd="10" destOrd="0" presId="urn:microsoft.com/office/officeart/2016/7/layout/BasicTimeline"/>
    <dgm:cxn modelId="{40D95048-9FBB-4B04-BE3B-6FC8E66B1894}" type="presParOf" srcId="{3500F767-F2E1-413A-BDA3-4F4DBFC53822}" destId="{CD11EA39-8589-4F27-B6A3-C32187455F01}" srcOrd="0" destOrd="0" presId="urn:microsoft.com/office/officeart/2016/7/layout/BasicTimeline"/>
    <dgm:cxn modelId="{37013C0A-17AE-496E-A79F-434439A48243}" type="presParOf" srcId="{3500F767-F2E1-413A-BDA3-4F4DBFC53822}" destId="{23086D67-8CD3-4FEF-815C-C84CEC044AFA}" srcOrd="1" destOrd="0" presId="urn:microsoft.com/office/officeart/2016/7/layout/BasicTimeline"/>
    <dgm:cxn modelId="{FD1C4E79-C6E7-4ECA-9319-FCDFB6D2C9D0}" type="presParOf" srcId="{23086D67-8CD3-4FEF-815C-C84CEC044AFA}" destId="{D5E29CD6-943C-4E6C-BDB3-9627D4C715EE}" srcOrd="0" destOrd="0" presId="urn:microsoft.com/office/officeart/2016/7/layout/BasicTimeline"/>
    <dgm:cxn modelId="{85CC7E99-FC01-47B4-9488-68DF2DCA6F4B}" type="presParOf" srcId="{23086D67-8CD3-4FEF-815C-C84CEC044AFA}" destId="{BFE778CD-AC43-4C71-A5E6-5BFF731F6393}" srcOrd="1" destOrd="0" presId="urn:microsoft.com/office/officeart/2016/7/layout/BasicTimeline"/>
    <dgm:cxn modelId="{7D6B6DE2-7B60-466A-BF50-5E2EDC8A4EBD}" type="presParOf" srcId="{3500F767-F2E1-413A-BDA3-4F4DBFC53822}" destId="{95165E29-965A-4F42-92B3-4EE3327326CE}" srcOrd="2" destOrd="0" presId="urn:microsoft.com/office/officeart/2016/7/layout/BasicTimeline"/>
    <dgm:cxn modelId="{A1972E8D-27FA-488F-B07F-778220B9B110}" type="presParOf" srcId="{3500F767-F2E1-413A-BDA3-4F4DBFC53822}" destId="{73F5C326-8DD7-4322-8B3E-12B86BF30A74}" srcOrd="3" destOrd="0" presId="urn:microsoft.com/office/officeart/2016/7/layout/BasicTimeline"/>
    <dgm:cxn modelId="{2D3D5BCB-E1DA-403F-86BA-A24C163C85DD}" type="presParOf" srcId="{3500F767-F2E1-413A-BDA3-4F4DBFC53822}" destId="{3CBC4FB4-E978-4F7B-8C8F-A6535ACAA219}" srcOrd="4" destOrd="0" presId="urn:microsoft.com/office/officeart/2016/7/layout/BasicTimeline"/>
    <dgm:cxn modelId="{CF32522B-DB58-4878-B4AD-F421D1305D29}" type="presParOf" srcId="{1EA64A5A-C802-4E69-AB8E-52450602404F}" destId="{E7CE8B89-A61C-4949-81AC-4F346C867941}" srcOrd="11" destOrd="0" presId="urn:microsoft.com/office/officeart/2016/7/layout/BasicTimeline"/>
    <dgm:cxn modelId="{6DE213FE-D5B4-4C91-95CF-8B35DA58E213}" type="presParOf" srcId="{1EA64A5A-C802-4E69-AB8E-52450602404F}" destId="{C7D949B3-2D72-482C-BCD1-6EB8C78641C3}" srcOrd="12" destOrd="0" presId="urn:microsoft.com/office/officeart/2016/7/layout/BasicTimeline"/>
    <dgm:cxn modelId="{6F1E44B6-B83B-4FB7-B1B9-21E27AE1F98C}" type="presParOf" srcId="{C7D949B3-2D72-482C-BCD1-6EB8C78641C3}" destId="{6385D1E4-2D0D-4790-86BB-24C88232AC16}" srcOrd="0" destOrd="0" presId="urn:microsoft.com/office/officeart/2016/7/layout/BasicTimeline"/>
    <dgm:cxn modelId="{A3E08A89-10AD-414A-BEA0-93D19510EEF9}" type="presParOf" srcId="{C7D949B3-2D72-482C-BCD1-6EB8C78641C3}" destId="{8586A29F-280E-4718-89E0-1DD5BB76B872}" srcOrd="1" destOrd="0" presId="urn:microsoft.com/office/officeart/2016/7/layout/BasicTimeline"/>
    <dgm:cxn modelId="{BC18E060-D0C5-449A-81D4-258542972932}" type="presParOf" srcId="{8586A29F-280E-4718-89E0-1DD5BB76B872}" destId="{74B3FCCA-C43E-4959-A0D3-02A8FF782EA9}" srcOrd="0" destOrd="0" presId="urn:microsoft.com/office/officeart/2016/7/layout/BasicTimeline"/>
    <dgm:cxn modelId="{F9ECC14B-63C1-43CA-80E6-35B0E75C1121}" type="presParOf" srcId="{8586A29F-280E-4718-89E0-1DD5BB76B872}" destId="{EC4D7536-4973-4BC8-B9D9-034F536D4E1F}" srcOrd="1" destOrd="0" presId="urn:microsoft.com/office/officeart/2016/7/layout/BasicTimeline"/>
    <dgm:cxn modelId="{7689C018-6100-4FCD-8A55-1E0E98D1FFE3}" type="presParOf" srcId="{C7D949B3-2D72-482C-BCD1-6EB8C78641C3}" destId="{FCEA3095-154D-4498-B978-885BD4D9D381}" srcOrd="2" destOrd="0" presId="urn:microsoft.com/office/officeart/2016/7/layout/BasicTimeline"/>
    <dgm:cxn modelId="{89FF3CB5-3C06-412C-A8E5-71B8DBA089D5}" type="presParOf" srcId="{C7D949B3-2D72-482C-BCD1-6EB8C78641C3}" destId="{B27B2B98-B865-4CA8-BF5A-FBA595B8B41E}" srcOrd="3" destOrd="0" presId="urn:microsoft.com/office/officeart/2016/7/layout/BasicTimeline"/>
    <dgm:cxn modelId="{C54F9D3E-5953-4DE4-ACAE-65A4C21A8C26}" type="presParOf" srcId="{C7D949B3-2D72-482C-BCD1-6EB8C78641C3}" destId="{08F75F32-A176-4F94-8F15-46BB9E848364}" srcOrd="4" destOrd="0" presId="urn:microsoft.com/office/officeart/2016/7/layout/BasicTimeline"/>
    <dgm:cxn modelId="{1D81D433-9317-4977-89CA-153EDA17F53B}" type="presParOf" srcId="{1EA64A5A-C802-4E69-AB8E-52450602404F}" destId="{D596F8ED-376E-4B34-B9C8-925E4A1F7F05}" srcOrd="13" destOrd="0" presId="urn:microsoft.com/office/officeart/2016/7/layout/BasicTimeline"/>
    <dgm:cxn modelId="{5980AA4E-B007-4A2F-883C-2A8A851B0534}" type="presParOf" srcId="{1EA64A5A-C802-4E69-AB8E-52450602404F}" destId="{14F9ABEF-BBD2-4093-B13D-ED3DEC97FC92}" srcOrd="14" destOrd="0" presId="urn:microsoft.com/office/officeart/2016/7/layout/BasicTimeline"/>
    <dgm:cxn modelId="{0ABD848E-665F-4C2B-9C30-31C105184204}" type="presParOf" srcId="{14F9ABEF-BBD2-4093-B13D-ED3DEC97FC92}" destId="{201BA5AF-D6FE-4D83-B1CC-5D0E0220F2D4}" srcOrd="0" destOrd="0" presId="urn:microsoft.com/office/officeart/2016/7/layout/BasicTimeline"/>
    <dgm:cxn modelId="{DAE7C223-E1B2-4BC2-B336-C93329BD71F0}" type="presParOf" srcId="{14F9ABEF-BBD2-4093-B13D-ED3DEC97FC92}" destId="{B1D3AAA2-DA69-4304-AB86-B64C77D71D0E}" srcOrd="1" destOrd="0" presId="urn:microsoft.com/office/officeart/2016/7/layout/BasicTimeline"/>
    <dgm:cxn modelId="{009FEA53-7B04-4F39-8728-8167B1B3BE41}" type="presParOf" srcId="{B1D3AAA2-DA69-4304-AB86-B64C77D71D0E}" destId="{9E1C533E-A881-4CA0-91DB-07A8250DE5D0}" srcOrd="0" destOrd="0" presId="urn:microsoft.com/office/officeart/2016/7/layout/BasicTimeline"/>
    <dgm:cxn modelId="{60E57882-D235-4EAA-AB2B-04702A933633}" type="presParOf" srcId="{B1D3AAA2-DA69-4304-AB86-B64C77D71D0E}" destId="{897516A5-C536-4751-9071-ECCAE1D53F63}" srcOrd="1" destOrd="0" presId="urn:microsoft.com/office/officeart/2016/7/layout/BasicTimeline"/>
    <dgm:cxn modelId="{B9A996D3-AB1D-4A1C-9AB8-D69956F66507}" type="presParOf" srcId="{14F9ABEF-BBD2-4093-B13D-ED3DEC97FC92}" destId="{29211C47-3943-42CC-978B-15481CFA2787}" srcOrd="2" destOrd="0" presId="urn:microsoft.com/office/officeart/2016/7/layout/BasicTimeline"/>
    <dgm:cxn modelId="{1E117E66-A5C6-40DC-BBD0-2D2D0688F106}" type="presParOf" srcId="{14F9ABEF-BBD2-4093-B13D-ED3DEC97FC92}" destId="{A1AAAE5C-9608-48B5-A8BC-FEDA427B06FC}" srcOrd="3" destOrd="0" presId="urn:microsoft.com/office/officeart/2016/7/layout/BasicTimeline"/>
    <dgm:cxn modelId="{2067C7BE-7E51-4824-A09A-A0032092635C}" type="presParOf" srcId="{14F9ABEF-BBD2-4093-B13D-ED3DEC97FC92}" destId="{C6DCCD46-DD32-41EC-99C4-6488D7B26650}" srcOrd="4" destOrd="0" presId="urn:microsoft.com/office/officeart/2016/7/layout/BasicTimeline"/>
    <dgm:cxn modelId="{C783E70F-0C61-4953-B7DC-EB3C6261B5C3}" type="presParOf" srcId="{1EA64A5A-C802-4E69-AB8E-52450602404F}" destId="{570918D5-D687-4B93-B140-E4049ABAFCA7}" srcOrd="15" destOrd="0" presId="urn:microsoft.com/office/officeart/2016/7/layout/BasicTimeline"/>
    <dgm:cxn modelId="{530C5C50-04B8-40B4-B787-F674B54943D2}" type="presParOf" srcId="{1EA64A5A-C802-4E69-AB8E-52450602404F}" destId="{DD270776-4704-4CF7-8044-6486A894B00E}" srcOrd="16" destOrd="0" presId="urn:microsoft.com/office/officeart/2016/7/layout/BasicTimeline"/>
    <dgm:cxn modelId="{2656891E-B5D7-4492-9E2A-59700AE4F6A9}" type="presParOf" srcId="{DD270776-4704-4CF7-8044-6486A894B00E}" destId="{54F5E767-05CB-4FFA-941B-B79AD48BE802}" srcOrd="0" destOrd="0" presId="urn:microsoft.com/office/officeart/2016/7/layout/BasicTimeline"/>
    <dgm:cxn modelId="{E739132D-2FE4-4A02-9D4D-09AB5160A571}" type="presParOf" srcId="{DD270776-4704-4CF7-8044-6486A894B00E}" destId="{28303D55-415C-403D-933C-2534DBA6C291}" srcOrd="1" destOrd="0" presId="urn:microsoft.com/office/officeart/2016/7/layout/BasicTimeline"/>
    <dgm:cxn modelId="{72024820-8B69-4A15-926C-5CDAEA82B167}" type="presParOf" srcId="{28303D55-415C-403D-933C-2534DBA6C291}" destId="{3D6F2611-A8DE-4C83-AC35-079E4BD82745}" srcOrd="0" destOrd="0" presId="urn:microsoft.com/office/officeart/2016/7/layout/BasicTimeline"/>
    <dgm:cxn modelId="{A26FD065-3AD9-4B3C-A7F0-30EE322620CF}" type="presParOf" srcId="{28303D55-415C-403D-933C-2534DBA6C291}" destId="{091F81D3-0CDE-4995-B648-1F99FCE46992}" srcOrd="1" destOrd="0" presId="urn:microsoft.com/office/officeart/2016/7/layout/BasicTimeline"/>
    <dgm:cxn modelId="{5E7E67B5-B176-4514-9970-BF730B3CF801}" type="presParOf" srcId="{DD270776-4704-4CF7-8044-6486A894B00E}" destId="{FD73A15E-7FE5-402B-96C5-480D2B9F0074}" srcOrd="2" destOrd="0" presId="urn:microsoft.com/office/officeart/2016/7/layout/BasicTimeline"/>
    <dgm:cxn modelId="{83289593-D1D1-4C6E-921D-728FBA94977C}" type="presParOf" srcId="{DD270776-4704-4CF7-8044-6486A894B00E}" destId="{2936ECA0-FB08-4DDF-9B13-50E0B14F22F5}" srcOrd="3" destOrd="0" presId="urn:microsoft.com/office/officeart/2016/7/layout/BasicTimeline"/>
    <dgm:cxn modelId="{A9592293-C098-4491-844B-1B2537988213}" type="presParOf" srcId="{DD270776-4704-4CF7-8044-6486A894B00E}" destId="{E7EC1D6B-3314-465E-A455-C3715C6DD062}"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C9853-59B4-406F-8C26-EB96C8C30807}">
      <dsp:nvSpPr>
        <dsp:cNvPr id="0" name=""/>
        <dsp:cNvSpPr/>
      </dsp:nvSpPr>
      <dsp:spPr>
        <a:xfrm>
          <a:off x="0" y="2175669"/>
          <a:ext cx="10515600" cy="0"/>
        </a:xfrm>
        <a:prstGeom prst="line">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36667F47-5B9C-4C26-B466-7ACA0A12C3A9}">
      <dsp:nvSpPr>
        <dsp:cNvPr id="0" name=""/>
        <dsp:cNvSpPr/>
      </dsp:nvSpPr>
      <dsp:spPr>
        <a:xfrm>
          <a:off x="113576" y="2336668"/>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1922</a:t>
          </a:r>
        </a:p>
      </dsp:txBody>
      <dsp:txXfrm>
        <a:off x="113576" y="2336668"/>
        <a:ext cx="1640187" cy="491701"/>
      </dsp:txXfrm>
    </dsp:sp>
    <dsp:sp modelId="{66E4B004-115C-4C4D-8C05-A7048ED4202D}">
      <dsp:nvSpPr>
        <dsp:cNvPr id="0" name=""/>
        <dsp:cNvSpPr/>
      </dsp:nvSpPr>
      <dsp:spPr>
        <a:xfrm>
          <a:off x="1745" y="607011"/>
          <a:ext cx="1863849" cy="741903"/>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Emigrated to the U.S.</a:t>
          </a:r>
        </a:p>
      </dsp:txBody>
      <dsp:txXfrm>
        <a:off x="37962" y="643228"/>
        <a:ext cx="1791415" cy="669469"/>
      </dsp:txXfrm>
    </dsp:sp>
    <dsp:sp modelId="{8DA6CB12-591C-4412-81FD-523CC362BC97}">
      <dsp:nvSpPr>
        <dsp:cNvPr id="0" name=""/>
        <dsp:cNvSpPr/>
      </dsp:nvSpPr>
      <dsp:spPr>
        <a:xfrm>
          <a:off x="933670" y="1348914"/>
          <a:ext cx="0" cy="826754"/>
        </a:xfrm>
        <a:prstGeom prst="line">
          <a:avLst/>
        </a:prstGeom>
        <a:noFill/>
        <a:ln w="635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E11F5DE-E336-4815-BEA6-139613021742}">
      <dsp:nvSpPr>
        <dsp:cNvPr id="0" name=""/>
        <dsp:cNvSpPr/>
      </dsp:nvSpPr>
      <dsp:spPr>
        <a:xfrm>
          <a:off x="1194609" y="1522968"/>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1928</a:t>
          </a:r>
        </a:p>
      </dsp:txBody>
      <dsp:txXfrm>
        <a:off x="1194609" y="1522968"/>
        <a:ext cx="1640187" cy="491701"/>
      </dsp:txXfrm>
    </dsp:sp>
    <dsp:sp modelId="{9585B7C3-D510-408F-A6AC-B3E96CD6FBAA}">
      <dsp:nvSpPr>
        <dsp:cNvPr id="0" name=""/>
        <dsp:cNvSpPr/>
      </dsp:nvSpPr>
      <dsp:spPr>
        <a:xfrm>
          <a:off x="901035" y="2143033"/>
          <a:ext cx="65270" cy="65270"/>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89529-A6C7-4A59-BEB8-F86F0D2463C6}">
      <dsp:nvSpPr>
        <dsp:cNvPr id="0" name=""/>
        <dsp:cNvSpPr/>
      </dsp:nvSpPr>
      <dsp:spPr>
        <a:xfrm>
          <a:off x="1082778" y="3002423"/>
          <a:ext cx="1863849" cy="811456"/>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Expelled from the American Communist Party</a:t>
          </a:r>
        </a:p>
      </dsp:txBody>
      <dsp:txXfrm>
        <a:off x="1122390" y="3042035"/>
        <a:ext cx="1784625" cy="732232"/>
      </dsp:txXfrm>
    </dsp:sp>
    <dsp:sp modelId="{FC4768CA-5B41-4567-9FD6-8790BB1FBF70}">
      <dsp:nvSpPr>
        <dsp:cNvPr id="0" name=""/>
        <dsp:cNvSpPr/>
      </dsp:nvSpPr>
      <dsp:spPr>
        <a:xfrm>
          <a:off x="2014702" y="2175668"/>
          <a:ext cx="0" cy="826754"/>
        </a:xfrm>
        <a:prstGeom prst="line">
          <a:avLst/>
        </a:prstGeom>
        <a:noFill/>
        <a:ln w="635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50BB0F0-96B7-41F0-8FF7-CFD269C79843}">
      <dsp:nvSpPr>
        <dsp:cNvPr id="0" name=""/>
        <dsp:cNvSpPr/>
      </dsp:nvSpPr>
      <dsp:spPr>
        <a:xfrm>
          <a:off x="2275641" y="2336668"/>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1937</a:t>
          </a:r>
        </a:p>
      </dsp:txBody>
      <dsp:txXfrm>
        <a:off x="2275641" y="2336668"/>
        <a:ext cx="1640187" cy="491701"/>
      </dsp:txXfrm>
    </dsp:sp>
    <dsp:sp modelId="{CDBD9631-3B43-4D77-9746-4599B6FE3168}">
      <dsp:nvSpPr>
        <dsp:cNvPr id="0" name=""/>
        <dsp:cNvSpPr/>
      </dsp:nvSpPr>
      <dsp:spPr>
        <a:xfrm>
          <a:off x="1982067" y="2143033"/>
          <a:ext cx="65270" cy="65270"/>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FE16F7-C788-43D8-9AED-1497E3705D94}">
      <dsp:nvSpPr>
        <dsp:cNvPr id="0" name=""/>
        <dsp:cNvSpPr/>
      </dsp:nvSpPr>
      <dsp:spPr>
        <a:xfrm>
          <a:off x="2163810" y="607011"/>
          <a:ext cx="1863849" cy="741903"/>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Moved to Mexico for Trotsky interpreter</a:t>
          </a:r>
        </a:p>
      </dsp:txBody>
      <dsp:txXfrm>
        <a:off x="2200027" y="643228"/>
        <a:ext cx="1791415" cy="669469"/>
      </dsp:txXfrm>
    </dsp:sp>
    <dsp:sp modelId="{74A2593B-2F1C-4DBA-8C9A-A28C89ED4E72}">
      <dsp:nvSpPr>
        <dsp:cNvPr id="0" name=""/>
        <dsp:cNvSpPr/>
      </dsp:nvSpPr>
      <dsp:spPr>
        <a:xfrm>
          <a:off x="3095735" y="1348914"/>
          <a:ext cx="0" cy="826754"/>
        </a:xfrm>
        <a:prstGeom prst="line">
          <a:avLst/>
        </a:prstGeom>
        <a:noFill/>
        <a:ln w="635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ADD5E1A-4D30-4EE3-930E-3063FB0CD0E0}">
      <dsp:nvSpPr>
        <dsp:cNvPr id="0" name=""/>
        <dsp:cNvSpPr/>
      </dsp:nvSpPr>
      <dsp:spPr>
        <a:xfrm>
          <a:off x="3356673" y="1522968"/>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1939</a:t>
          </a:r>
        </a:p>
      </dsp:txBody>
      <dsp:txXfrm>
        <a:off x="3356673" y="1522968"/>
        <a:ext cx="1640187" cy="491701"/>
      </dsp:txXfrm>
    </dsp:sp>
    <dsp:sp modelId="{30B3D957-7C66-4343-BA4D-848CA0B3751C}">
      <dsp:nvSpPr>
        <dsp:cNvPr id="0" name=""/>
        <dsp:cNvSpPr/>
      </dsp:nvSpPr>
      <dsp:spPr>
        <a:xfrm>
          <a:off x="3063100" y="2143033"/>
          <a:ext cx="65270" cy="65270"/>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4F6033-FB6E-401B-B843-0ACB70435837}">
      <dsp:nvSpPr>
        <dsp:cNvPr id="0" name=""/>
        <dsp:cNvSpPr/>
      </dsp:nvSpPr>
      <dsp:spPr>
        <a:xfrm>
          <a:off x="3244843" y="3002423"/>
          <a:ext cx="1863849" cy="741903"/>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Broke with Trotsky</a:t>
          </a:r>
        </a:p>
      </dsp:txBody>
      <dsp:txXfrm>
        <a:off x="3281060" y="3038640"/>
        <a:ext cx="1791415" cy="669469"/>
      </dsp:txXfrm>
    </dsp:sp>
    <dsp:sp modelId="{9A85C07A-4235-4201-A901-7557D422104E}">
      <dsp:nvSpPr>
        <dsp:cNvPr id="0" name=""/>
        <dsp:cNvSpPr/>
      </dsp:nvSpPr>
      <dsp:spPr>
        <a:xfrm>
          <a:off x="4176767" y="2175668"/>
          <a:ext cx="0" cy="826754"/>
        </a:xfrm>
        <a:prstGeom prst="line">
          <a:avLst/>
        </a:prstGeom>
        <a:noFill/>
        <a:ln w="635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2246F85-4213-4E7C-9496-C149CDC4F8A3}">
      <dsp:nvSpPr>
        <dsp:cNvPr id="0" name=""/>
        <dsp:cNvSpPr/>
      </dsp:nvSpPr>
      <dsp:spPr>
        <a:xfrm>
          <a:off x="4437706" y="2336668"/>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1940</a:t>
          </a:r>
        </a:p>
      </dsp:txBody>
      <dsp:txXfrm>
        <a:off x="4437706" y="2336668"/>
        <a:ext cx="1640187" cy="491701"/>
      </dsp:txXfrm>
    </dsp:sp>
    <dsp:sp modelId="{A15878FF-E567-495F-BED2-DFD86EC93AAF}">
      <dsp:nvSpPr>
        <dsp:cNvPr id="0" name=""/>
        <dsp:cNvSpPr/>
      </dsp:nvSpPr>
      <dsp:spPr>
        <a:xfrm>
          <a:off x="4144132" y="2143033"/>
          <a:ext cx="65270" cy="65270"/>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7DE76A-10D8-4B67-9D1D-70ECA491273B}">
      <dsp:nvSpPr>
        <dsp:cNvPr id="0" name=""/>
        <dsp:cNvSpPr/>
      </dsp:nvSpPr>
      <dsp:spPr>
        <a:xfrm>
          <a:off x="4325875" y="398351"/>
          <a:ext cx="1863849" cy="950563"/>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Up to c. 1953: </a:t>
          </a:r>
        </a:p>
        <a:p>
          <a:pPr marL="0" lvl="0" indent="0" algn="l" defTabSz="533400">
            <a:lnSpc>
              <a:spcPct val="90000"/>
            </a:lnSpc>
            <a:spcBef>
              <a:spcPct val="0"/>
            </a:spcBef>
            <a:spcAft>
              <a:spcPct val="35000"/>
            </a:spcAft>
            <a:buNone/>
          </a:pPr>
          <a:r>
            <a:rPr lang="en-US" sz="1200" kern="1200" dirty="0"/>
            <a:t>Socialist Workers Party</a:t>
          </a:r>
        </a:p>
        <a:p>
          <a:pPr marL="0" lvl="0" indent="0" algn="l" defTabSz="533400">
            <a:lnSpc>
              <a:spcPct val="90000"/>
            </a:lnSpc>
            <a:spcBef>
              <a:spcPct val="0"/>
            </a:spcBef>
            <a:spcAft>
              <a:spcPct val="35000"/>
            </a:spcAft>
            <a:buNone/>
          </a:pPr>
          <a:r>
            <a:rPr lang="en-US" sz="1200" kern="1200" dirty="0"/>
            <a:t>Workers Party</a:t>
          </a:r>
        </a:p>
      </dsp:txBody>
      <dsp:txXfrm>
        <a:off x="4372278" y="444754"/>
        <a:ext cx="1771043" cy="857757"/>
      </dsp:txXfrm>
    </dsp:sp>
    <dsp:sp modelId="{3BE050C3-2E3B-49BA-9D54-58BD29EA3C16}">
      <dsp:nvSpPr>
        <dsp:cNvPr id="0" name=""/>
        <dsp:cNvSpPr/>
      </dsp:nvSpPr>
      <dsp:spPr>
        <a:xfrm>
          <a:off x="5257799" y="1348914"/>
          <a:ext cx="0" cy="826754"/>
        </a:xfrm>
        <a:prstGeom prst="line">
          <a:avLst/>
        </a:prstGeom>
        <a:noFill/>
        <a:ln w="635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D11EA39-8589-4F27-B6A3-C32187455F01}">
      <dsp:nvSpPr>
        <dsp:cNvPr id="0" name=""/>
        <dsp:cNvSpPr/>
      </dsp:nvSpPr>
      <dsp:spPr>
        <a:xfrm>
          <a:off x="5518738" y="1522968"/>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1955</a:t>
          </a:r>
        </a:p>
      </dsp:txBody>
      <dsp:txXfrm>
        <a:off x="5518738" y="1522968"/>
        <a:ext cx="1640187" cy="491701"/>
      </dsp:txXfrm>
    </dsp:sp>
    <dsp:sp modelId="{35C8DF54-F390-4A52-80F3-1D02BC1D0B53}">
      <dsp:nvSpPr>
        <dsp:cNvPr id="0" name=""/>
        <dsp:cNvSpPr/>
      </dsp:nvSpPr>
      <dsp:spPr>
        <a:xfrm>
          <a:off x="5225164" y="2143033"/>
          <a:ext cx="65270" cy="65270"/>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E29CD6-943C-4E6C-BDB3-9627D4C715EE}">
      <dsp:nvSpPr>
        <dsp:cNvPr id="0" name=""/>
        <dsp:cNvSpPr/>
      </dsp:nvSpPr>
      <dsp:spPr>
        <a:xfrm>
          <a:off x="5406907" y="3002423"/>
          <a:ext cx="1863849" cy="881009"/>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News and Letters Committees</a:t>
          </a:r>
        </a:p>
        <a:p>
          <a:pPr marL="0" lvl="0" indent="0" algn="l" defTabSz="533400">
            <a:lnSpc>
              <a:spcPct val="90000"/>
            </a:lnSpc>
            <a:spcBef>
              <a:spcPct val="0"/>
            </a:spcBef>
            <a:spcAft>
              <a:spcPct val="35000"/>
            </a:spcAft>
            <a:buNone/>
          </a:pPr>
          <a:r>
            <a:rPr lang="en-US" sz="1200" i="1" kern="1200" dirty="0"/>
            <a:t>News &amp; Letters</a:t>
          </a:r>
        </a:p>
      </dsp:txBody>
      <dsp:txXfrm>
        <a:off x="5449914" y="3045430"/>
        <a:ext cx="1777835" cy="794995"/>
      </dsp:txXfrm>
    </dsp:sp>
    <dsp:sp modelId="{95165E29-965A-4F42-92B3-4EE3327326CE}">
      <dsp:nvSpPr>
        <dsp:cNvPr id="0" name=""/>
        <dsp:cNvSpPr/>
      </dsp:nvSpPr>
      <dsp:spPr>
        <a:xfrm>
          <a:off x="6338832" y="2175668"/>
          <a:ext cx="0" cy="826754"/>
        </a:xfrm>
        <a:prstGeom prst="line">
          <a:avLst/>
        </a:prstGeom>
        <a:noFill/>
        <a:ln w="635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385D1E4-2D0D-4790-86BB-24C88232AC16}">
      <dsp:nvSpPr>
        <dsp:cNvPr id="0" name=""/>
        <dsp:cNvSpPr/>
      </dsp:nvSpPr>
      <dsp:spPr>
        <a:xfrm>
          <a:off x="6599771" y="2336668"/>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1958</a:t>
          </a:r>
        </a:p>
      </dsp:txBody>
      <dsp:txXfrm>
        <a:off x="6599771" y="2336668"/>
        <a:ext cx="1640187" cy="491701"/>
      </dsp:txXfrm>
    </dsp:sp>
    <dsp:sp modelId="{73F5C326-8DD7-4322-8B3E-12B86BF30A74}">
      <dsp:nvSpPr>
        <dsp:cNvPr id="0" name=""/>
        <dsp:cNvSpPr/>
      </dsp:nvSpPr>
      <dsp:spPr>
        <a:xfrm>
          <a:off x="6306197" y="2143033"/>
          <a:ext cx="65270" cy="65270"/>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B3FCCA-C43E-4959-A0D3-02A8FF782EA9}">
      <dsp:nvSpPr>
        <dsp:cNvPr id="0" name=""/>
        <dsp:cNvSpPr/>
      </dsp:nvSpPr>
      <dsp:spPr>
        <a:xfrm>
          <a:off x="6487940" y="607011"/>
          <a:ext cx="1863849" cy="741903"/>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i="1" kern="1200" dirty="0"/>
            <a:t>Marxism and Freedom: From 1776 Until Today</a:t>
          </a:r>
        </a:p>
      </dsp:txBody>
      <dsp:txXfrm>
        <a:off x="6524157" y="643228"/>
        <a:ext cx="1791415" cy="669469"/>
      </dsp:txXfrm>
    </dsp:sp>
    <dsp:sp modelId="{FCEA3095-154D-4498-B978-885BD4D9D381}">
      <dsp:nvSpPr>
        <dsp:cNvPr id="0" name=""/>
        <dsp:cNvSpPr/>
      </dsp:nvSpPr>
      <dsp:spPr>
        <a:xfrm>
          <a:off x="7419864" y="1348914"/>
          <a:ext cx="0" cy="826754"/>
        </a:xfrm>
        <a:prstGeom prst="line">
          <a:avLst/>
        </a:prstGeom>
        <a:noFill/>
        <a:ln w="635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01BA5AF-D6FE-4D83-B1CC-5D0E0220F2D4}">
      <dsp:nvSpPr>
        <dsp:cNvPr id="0" name=""/>
        <dsp:cNvSpPr/>
      </dsp:nvSpPr>
      <dsp:spPr>
        <a:xfrm>
          <a:off x="7680803" y="1522968"/>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1973</a:t>
          </a:r>
        </a:p>
      </dsp:txBody>
      <dsp:txXfrm>
        <a:off x="7680803" y="1522968"/>
        <a:ext cx="1640187" cy="491701"/>
      </dsp:txXfrm>
    </dsp:sp>
    <dsp:sp modelId="{B27B2B98-B865-4CA8-BF5A-FBA595B8B41E}">
      <dsp:nvSpPr>
        <dsp:cNvPr id="0" name=""/>
        <dsp:cNvSpPr/>
      </dsp:nvSpPr>
      <dsp:spPr>
        <a:xfrm>
          <a:off x="7387229" y="2143033"/>
          <a:ext cx="65270" cy="65270"/>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1C533E-A881-4CA0-91DB-07A8250DE5D0}">
      <dsp:nvSpPr>
        <dsp:cNvPr id="0" name=""/>
        <dsp:cNvSpPr/>
      </dsp:nvSpPr>
      <dsp:spPr>
        <a:xfrm>
          <a:off x="7568972" y="3002423"/>
          <a:ext cx="1863849" cy="741903"/>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i="1" kern="1200" dirty="0"/>
            <a:t>Philosophy and Revolution</a:t>
          </a:r>
        </a:p>
      </dsp:txBody>
      <dsp:txXfrm>
        <a:off x="7605189" y="3038640"/>
        <a:ext cx="1791415" cy="669469"/>
      </dsp:txXfrm>
    </dsp:sp>
    <dsp:sp modelId="{29211C47-3943-42CC-978B-15481CFA2787}">
      <dsp:nvSpPr>
        <dsp:cNvPr id="0" name=""/>
        <dsp:cNvSpPr/>
      </dsp:nvSpPr>
      <dsp:spPr>
        <a:xfrm>
          <a:off x="8500897" y="2175668"/>
          <a:ext cx="0" cy="826754"/>
        </a:xfrm>
        <a:prstGeom prst="line">
          <a:avLst/>
        </a:prstGeom>
        <a:noFill/>
        <a:ln w="635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4F5E767-05CB-4FFA-941B-B79AD48BE802}">
      <dsp:nvSpPr>
        <dsp:cNvPr id="0" name=""/>
        <dsp:cNvSpPr/>
      </dsp:nvSpPr>
      <dsp:spPr>
        <a:xfrm>
          <a:off x="8761836" y="2336668"/>
          <a:ext cx="164018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1982</a:t>
          </a:r>
        </a:p>
      </dsp:txBody>
      <dsp:txXfrm>
        <a:off x="8761836" y="2336668"/>
        <a:ext cx="1640187" cy="491701"/>
      </dsp:txXfrm>
    </dsp:sp>
    <dsp:sp modelId="{A1AAAE5C-9608-48B5-A8BC-FEDA427B06FC}">
      <dsp:nvSpPr>
        <dsp:cNvPr id="0" name=""/>
        <dsp:cNvSpPr/>
      </dsp:nvSpPr>
      <dsp:spPr>
        <a:xfrm>
          <a:off x="8468262" y="2143033"/>
          <a:ext cx="65270" cy="65270"/>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6F2611-A8DE-4C83-AC35-079E4BD82745}">
      <dsp:nvSpPr>
        <dsp:cNvPr id="0" name=""/>
        <dsp:cNvSpPr/>
      </dsp:nvSpPr>
      <dsp:spPr>
        <a:xfrm>
          <a:off x="8650005" y="351982"/>
          <a:ext cx="1863849" cy="996932"/>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i="1" kern="1200" dirty="0"/>
            <a:t>Rosa Luxemburg, Women's Liberation, and Marx's Philosophy of Revolution</a:t>
          </a:r>
        </a:p>
      </dsp:txBody>
      <dsp:txXfrm>
        <a:off x="8698671" y="400648"/>
        <a:ext cx="1766517" cy="899600"/>
      </dsp:txXfrm>
    </dsp:sp>
    <dsp:sp modelId="{FD73A15E-7FE5-402B-96C5-480D2B9F0074}">
      <dsp:nvSpPr>
        <dsp:cNvPr id="0" name=""/>
        <dsp:cNvSpPr/>
      </dsp:nvSpPr>
      <dsp:spPr>
        <a:xfrm>
          <a:off x="9581929" y="1348914"/>
          <a:ext cx="0" cy="826754"/>
        </a:xfrm>
        <a:prstGeom prst="line">
          <a:avLst/>
        </a:prstGeom>
        <a:noFill/>
        <a:ln w="635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936ECA0-FB08-4DDF-9B13-50E0B14F22F5}">
      <dsp:nvSpPr>
        <dsp:cNvPr id="0" name=""/>
        <dsp:cNvSpPr/>
      </dsp:nvSpPr>
      <dsp:spPr>
        <a:xfrm>
          <a:off x="9549294" y="2143033"/>
          <a:ext cx="65270" cy="65270"/>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C8E6D-1D24-3E31-8DAC-4DA3A3508AC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4B9FB06-20AE-2672-100A-54CC2F69FF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4145819-3A57-6BDF-2088-22F35E08C21F}"/>
              </a:ext>
            </a:extLst>
          </p:cNvPr>
          <p:cNvSpPr>
            <a:spLocks noGrp="1"/>
          </p:cNvSpPr>
          <p:nvPr>
            <p:ph type="dt" sz="half" idx="10"/>
          </p:nvPr>
        </p:nvSpPr>
        <p:spPr/>
        <p:txBody>
          <a:bodyPr/>
          <a:lstStyle/>
          <a:p>
            <a:fld id="{B7E00706-70CB-4165-B19C-18B3B7DFA5A1}" type="datetimeFigureOut">
              <a:rPr lang="en-GB" smtClean="0"/>
              <a:t>06/03/2023</a:t>
            </a:fld>
            <a:endParaRPr lang="en-GB"/>
          </a:p>
        </p:txBody>
      </p:sp>
      <p:sp>
        <p:nvSpPr>
          <p:cNvPr id="5" name="Footer Placeholder 4">
            <a:extLst>
              <a:ext uri="{FF2B5EF4-FFF2-40B4-BE49-F238E27FC236}">
                <a16:creationId xmlns:a16="http://schemas.microsoft.com/office/drawing/2014/main" id="{DD6B7280-AC1E-3F53-B23B-5BA89A9DBB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14B7EC-ED6E-B10F-AAB0-45B3912CBA0A}"/>
              </a:ext>
            </a:extLst>
          </p:cNvPr>
          <p:cNvSpPr>
            <a:spLocks noGrp="1"/>
          </p:cNvSpPr>
          <p:nvPr>
            <p:ph type="sldNum" sz="quarter" idx="12"/>
          </p:nvPr>
        </p:nvSpPr>
        <p:spPr/>
        <p:txBody>
          <a:bodyPr/>
          <a:lstStyle/>
          <a:p>
            <a:fld id="{592956B5-7D96-4BFD-9042-96A74AC07A17}" type="slidenum">
              <a:rPr lang="en-GB" smtClean="0"/>
              <a:t>‹#›</a:t>
            </a:fld>
            <a:endParaRPr lang="en-GB"/>
          </a:p>
        </p:txBody>
      </p:sp>
    </p:spTree>
    <p:extLst>
      <p:ext uri="{BB962C8B-B14F-4D97-AF65-F5344CB8AC3E}">
        <p14:creationId xmlns:p14="http://schemas.microsoft.com/office/powerpoint/2010/main" val="1513489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CA37F-3A8D-7009-8212-E8247A4B9ED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AB66DDF-7484-6C50-37FE-DCFD6F274C8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6E2A5D8-8FDD-6D42-3436-2F5B8FDC338C}"/>
              </a:ext>
            </a:extLst>
          </p:cNvPr>
          <p:cNvSpPr>
            <a:spLocks noGrp="1"/>
          </p:cNvSpPr>
          <p:nvPr>
            <p:ph type="dt" sz="half" idx="10"/>
          </p:nvPr>
        </p:nvSpPr>
        <p:spPr/>
        <p:txBody>
          <a:bodyPr/>
          <a:lstStyle/>
          <a:p>
            <a:fld id="{B7E00706-70CB-4165-B19C-18B3B7DFA5A1}" type="datetimeFigureOut">
              <a:rPr lang="en-GB" smtClean="0"/>
              <a:t>06/03/2023</a:t>
            </a:fld>
            <a:endParaRPr lang="en-GB"/>
          </a:p>
        </p:txBody>
      </p:sp>
      <p:sp>
        <p:nvSpPr>
          <p:cNvPr id="5" name="Footer Placeholder 4">
            <a:extLst>
              <a:ext uri="{FF2B5EF4-FFF2-40B4-BE49-F238E27FC236}">
                <a16:creationId xmlns:a16="http://schemas.microsoft.com/office/drawing/2014/main" id="{661A56DC-07B2-9298-359C-B9487A1079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6AD075-7080-D3D2-91E1-8C145001E8D5}"/>
              </a:ext>
            </a:extLst>
          </p:cNvPr>
          <p:cNvSpPr>
            <a:spLocks noGrp="1"/>
          </p:cNvSpPr>
          <p:nvPr>
            <p:ph type="sldNum" sz="quarter" idx="12"/>
          </p:nvPr>
        </p:nvSpPr>
        <p:spPr/>
        <p:txBody>
          <a:bodyPr/>
          <a:lstStyle/>
          <a:p>
            <a:fld id="{592956B5-7D96-4BFD-9042-96A74AC07A17}" type="slidenum">
              <a:rPr lang="en-GB" smtClean="0"/>
              <a:t>‹#›</a:t>
            </a:fld>
            <a:endParaRPr lang="en-GB"/>
          </a:p>
        </p:txBody>
      </p:sp>
    </p:spTree>
    <p:extLst>
      <p:ext uri="{BB962C8B-B14F-4D97-AF65-F5344CB8AC3E}">
        <p14:creationId xmlns:p14="http://schemas.microsoft.com/office/powerpoint/2010/main" val="228282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FCE936-4BAE-2B4E-AFDF-30D67F92192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E3B3B13-4CED-5BBB-90E1-0393CD299C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08805E8-0F77-5844-C39B-9D08DE944A27}"/>
              </a:ext>
            </a:extLst>
          </p:cNvPr>
          <p:cNvSpPr>
            <a:spLocks noGrp="1"/>
          </p:cNvSpPr>
          <p:nvPr>
            <p:ph type="dt" sz="half" idx="10"/>
          </p:nvPr>
        </p:nvSpPr>
        <p:spPr/>
        <p:txBody>
          <a:bodyPr/>
          <a:lstStyle/>
          <a:p>
            <a:fld id="{B7E00706-70CB-4165-B19C-18B3B7DFA5A1}" type="datetimeFigureOut">
              <a:rPr lang="en-GB" smtClean="0"/>
              <a:t>06/03/2023</a:t>
            </a:fld>
            <a:endParaRPr lang="en-GB"/>
          </a:p>
        </p:txBody>
      </p:sp>
      <p:sp>
        <p:nvSpPr>
          <p:cNvPr id="5" name="Footer Placeholder 4">
            <a:extLst>
              <a:ext uri="{FF2B5EF4-FFF2-40B4-BE49-F238E27FC236}">
                <a16:creationId xmlns:a16="http://schemas.microsoft.com/office/drawing/2014/main" id="{18CE8447-495D-E581-BF18-D2980DB384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53CFBE-05E3-EFBA-1726-7475CE859442}"/>
              </a:ext>
            </a:extLst>
          </p:cNvPr>
          <p:cNvSpPr>
            <a:spLocks noGrp="1"/>
          </p:cNvSpPr>
          <p:nvPr>
            <p:ph type="sldNum" sz="quarter" idx="12"/>
          </p:nvPr>
        </p:nvSpPr>
        <p:spPr/>
        <p:txBody>
          <a:bodyPr/>
          <a:lstStyle/>
          <a:p>
            <a:fld id="{592956B5-7D96-4BFD-9042-96A74AC07A17}" type="slidenum">
              <a:rPr lang="en-GB" smtClean="0"/>
              <a:t>‹#›</a:t>
            </a:fld>
            <a:endParaRPr lang="en-GB"/>
          </a:p>
        </p:txBody>
      </p:sp>
    </p:spTree>
    <p:extLst>
      <p:ext uri="{BB962C8B-B14F-4D97-AF65-F5344CB8AC3E}">
        <p14:creationId xmlns:p14="http://schemas.microsoft.com/office/powerpoint/2010/main" val="127489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FC837-4155-54F9-0607-DC4506DA242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B2FD66E-1CC1-59EB-6DDE-0E1C8EE65BB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6803C9D-D4AD-9525-1B71-8F50384FA497}"/>
              </a:ext>
            </a:extLst>
          </p:cNvPr>
          <p:cNvSpPr>
            <a:spLocks noGrp="1"/>
          </p:cNvSpPr>
          <p:nvPr>
            <p:ph type="dt" sz="half" idx="10"/>
          </p:nvPr>
        </p:nvSpPr>
        <p:spPr/>
        <p:txBody>
          <a:bodyPr/>
          <a:lstStyle/>
          <a:p>
            <a:fld id="{B7E00706-70CB-4165-B19C-18B3B7DFA5A1}" type="datetimeFigureOut">
              <a:rPr lang="en-GB" smtClean="0"/>
              <a:t>06/03/2023</a:t>
            </a:fld>
            <a:endParaRPr lang="en-GB"/>
          </a:p>
        </p:txBody>
      </p:sp>
      <p:sp>
        <p:nvSpPr>
          <p:cNvPr id="5" name="Footer Placeholder 4">
            <a:extLst>
              <a:ext uri="{FF2B5EF4-FFF2-40B4-BE49-F238E27FC236}">
                <a16:creationId xmlns:a16="http://schemas.microsoft.com/office/drawing/2014/main" id="{7D774726-82AB-BC43-4D3F-4DCC17265C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AAEA64-BB1C-2375-4DB2-5750CE5EC5D2}"/>
              </a:ext>
            </a:extLst>
          </p:cNvPr>
          <p:cNvSpPr>
            <a:spLocks noGrp="1"/>
          </p:cNvSpPr>
          <p:nvPr>
            <p:ph type="sldNum" sz="quarter" idx="12"/>
          </p:nvPr>
        </p:nvSpPr>
        <p:spPr/>
        <p:txBody>
          <a:bodyPr/>
          <a:lstStyle/>
          <a:p>
            <a:fld id="{592956B5-7D96-4BFD-9042-96A74AC07A17}" type="slidenum">
              <a:rPr lang="en-GB" smtClean="0"/>
              <a:t>‹#›</a:t>
            </a:fld>
            <a:endParaRPr lang="en-GB"/>
          </a:p>
        </p:txBody>
      </p:sp>
    </p:spTree>
    <p:extLst>
      <p:ext uri="{BB962C8B-B14F-4D97-AF65-F5344CB8AC3E}">
        <p14:creationId xmlns:p14="http://schemas.microsoft.com/office/powerpoint/2010/main" val="1666030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52F63-9CDB-7607-E80B-38779A56B2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EC7982E-05F2-6824-3685-7E9BC844BF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80EB910-BFB9-B826-2BDC-D9BD4AA8D0BE}"/>
              </a:ext>
            </a:extLst>
          </p:cNvPr>
          <p:cNvSpPr>
            <a:spLocks noGrp="1"/>
          </p:cNvSpPr>
          <p:nvPr>
            <p:ph type="dt" sz="half" idx="10"/>
          </p:nvPr>
        </p:nvSpPr>
        <p:spPr/>
        <p:txBody>
          <a:bodyPr/>
          <a:lstStyle/>
          <a:p>
            <a:fld id="{B7E00706-70CB-4165-B19C-18B3B7DFA5A1}" type="datetimeFigureOut">
              <a:rPr lang="en-GB" smtClean="0"/>
              <a:t>06/03/2023</a:t>
            </a:fld>
            <a:endParaRPr lang="en-GB"/>
          </a:p>
        </p:txBody>
      </p:sp>
      <p:sp>
        <p:nvSpPr>
          <p:cNvPr id="5" name="Footer Placeholder 4">
            <a:extLst>
              <a:ext uri="{FF2B5EF4-FFF2-40B4-BE49-F238E27FC236}">
                <a16:creationId xmlns:a16="http://schemas.microsoft.com/office/drawing/2014/main" id="{B82AE3FA-134F-E6B0-25E0-4DEE941649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173F84-5480-AE0F-3FFF-5BF711B0DF35}"/>
              </a:ext>
            </a:extLst>
          </p:cNvPr>
          <p:cNvSpPr>
            <a:spLocks noGrp="1"/>
          </p:cNvSpPr>
          <p:nvPr>
            <p:ph type="sldNum" sz="quarter" idx="12"/>
          </p:nvPr>
        </p:nvSpPr>
        <p:spPr/>
        <p:txBody>
          <a:bodyPr/>
          <a:lstStyle/>
          <a:p>
            <a:fld id="{592956B5-7D96-4BFD-9042-96A74AC07A17}" type="slidenum">
              <a:rPr lang="en-GB" smtClean="0"/>
              <a:t>‹#›</a:t>
            </a:fld>
            <a:endParaRPr lang="en-GB"/>
          </a:p>
        </p:txBody>
      </p:sp>
    </p:spTree>
    <p:extLst>
      <p:ext uri="{BB962C8B-B14F-4D97-AF65-F5344CB8AC3E}">
        <p14:creationId xmlns:p14="http://schemas.microsoft.com/office/powerpoint/2010/main" val="266728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9EE87-6EFE-A30C-F952-1FB4A867A74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285C94B-7702-B4A7-E654-E2064102C72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100D352-CE6B-77BD-1262-B728B7CDE46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96F404D-00B8-8596-6701-A085CEB04CE9}"/>
              </a:ext>
            </a:extLst>
          </p:cNvPr>
          <p:cNvSpPr>
            <a:spLocks noGrp="1"/>
          </p:cNvSpPr>
          <p:nvPr>
            <p:ph type="dt" sz="half" idx="10"/>
          </p:nvPr>
        </p:nvSpPr>
        <p:spPr/>
        <p:txBody>
          <a:bodyPr/>
          <a:lstStyle/>
          <a:p>
            <a:fld id="{B7E00706-70CB-4165-B19C-18B3B7DFA5A1}" type="datetimeFigureOut">
              <a:rPr lang="en-GB" smtClean="0"/>
              <a:t>06/03/2023</a:t>
            </a:fld>
            <a:endParaRPr lang="en-GB"/>
          </a:p>
        </p:txBody>
      </p:sp>
      <p:sp>
        <p:nvSpPr>
          <p:cNvPr id="6" name="Footer Placeholder 5">
            <a:extLst>
              <a:ext uri="{FF2B5EF4-FFF2-40B4-BE49-F238E27FC236}">
                <a16:creationId xmlns:a16="http://schemas.microsoft.com/office/drawing/2014/main" id="{9543BE2A-3800-06C4-EEC0-75309F3344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6E6B4E-C579-7EAD-8C37-4E5477951B6D}"/>
              </a:ext>
            </a:extLst>
          </p:cNvPr>
          <p:cNvSpPr>
            <a:spLocks noGrp="1"/>
          </p:cNvSpPr>
          <p:nvPr>
            <p:ph type="sldNum" sz="quarter" idx="12"/>
          </p:nvPr>
        </p:nvSpPr>
        <p:spPr/>
        <p:txBody>
          <a:bodyPr/>
          <a:lstStyle/>
          <a:p>
            <a:fld id="{592956B5-7D96-4BFD-9042-96A74AC07A17}" type="slidenum">
              <a:rPr lang="en-GB" smtClean="0"/>
              <a:t>‹#›</a:t>
            </a:fld>
            <a:endParaRPr lang="en-GB"/>
          </a:p>
        </p:txBody>
      </p:sp>
    </p:spTree>
    <p:extLst>
      <p:ext uri="{BB962C8B-B14F-4D97-AF65-F5344CB8AC3E}">
        <p14:creationId xmlns:p14="http://schemas.microsoft.com/office/powerpoint/2010/main" val="1374169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6F1A3-1961-9877-EAC5-8F8B851C0E4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331EB60-657B-9052-3D9A-17B6A723B7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9CC5D4-A011-4AE3-987E-946F0BB51D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946AE46-165E-68A5-B382-677D94CC26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C73C432-9AEB-F0BC-064B-46D2923C257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F7F68B1-C010-9CAB-4ECB-6B6E9B45D0B8}"/>
              </a:ext>
            </a:extLst>
          </p:cNvPr>
          <p:cNvSpPr>
            <a:spLocks noGrp="1"/>
          </p:cNvSpPr>
          <p:nvPr>
            <p:ph type="dt" sz="half" idx="10"/>
          </p:nvPr>
        </p:nvSpPr>
        <p:spPr/>
        <p:txBody>
          <a:bodyPr/>
          <a:lstStyle/>
          <a:p>
            <a:fld id="{B7E00706-70CB-4165-B19C-18B3B7DFA5A1}" type="datetimeFigureOut">
              <a:rPr lang="en-GB" smtClean="0"/>
              <a:t>06/03/2023</a:t>
            </a:fld>
            <a:endParaRPr lang="en-GB"/>
          </a:p>
        </p:txBody>
      </p:sp>
      <p:sp>
        <p:nvSpPr>
          <p:cNvPr id="8" name="Footer Placeholder 7">
            <a:extLst>
              <a:ext uri="{FF2B5EF4-FFF2-40B4-BE49-F238E27FC236}">
                <a16:creationId xmlns:a16="http://schemas.microsoft.com/office/drawing/2014/main" id="{C12B114D-2FCF-E37C-80B3-8B2021A0E0E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3E73C12-6117-48F8-2DC7-AE4965C3BB56}"/>
              </a:ext>
            </a:extLst>
          </p:cNvPr>
          <p:cNvSpPr>
            <a:spLocks noGrp="1"/>
          </p:cNvSpPr>
          <p:nvPr>
            <p:ph type="sldNum" sz="quarter" idx="12"/>
          </p:nvPr>
        </p:nvSpPr>
        <p:spPr/>
        <p:txBody>
          <a:bodyPr/>
          <a:lstStyle/>
          <a:p>
            <a:fld id="{592956B5-7D96-4BFD-9042-96A74AC07A17}" type="slidenum">
              <a:rPr lang="en-GB" smtClean="0"/>
              <a:t>‹#›</a:t>
            </a:fld>
            <a:endParaRPr lang="en-GB"/>
          </a:p>
        </p:txBody>
      </p:sp>
    </p:spTree>
    <p:extLst>
      <p:ext uri="{BB962C8B-B14F-4D97-AF65-F5344CB8AC3E}">
        <p14:creationId xmlns:p14="http://schemas.microsoft.com/office/powerpoint/2010/main" val="382513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75C40-0006-25C5-1371-E774B753DDE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E5892A0-7773-4A9A-A489-56F1D4BFF34F}"/>
              </a:ext>
            </a:extLst>
          </p:cNvPr>
          <p:cNvSpPr>
            <a:spLocks noGrp="1"/>
          </p:cNvSpPr>
          <p:nvPr>
            <p:ph type="dt" sz="half" idx="10"/>
          </p:nvPr>
        </p:nvSpPr>
        <p:spPr/>
        <p:txBody>
          <a:bodyPr/>
          <a:lstStyle/>
          <a:p>
            <a:fld id="{B7E00706-70CB-4165-B19C-18B3B7DFA5A1}" type="datetimeFigureOut">
              <a:rPr lang="en-GB" smtClean="0"/>
              <a:t>06/03/2023</a:t>
            </a:fld>
            <a:endParaRPr lang="en-GB"/>
          </a:p>
        </p:txBody>
      </p:sp>
      <p:sp>
        <p:nvSpPr>
          <p:cNvPr id="4" name="Footer Placeholder 3">
            <a:extLst>
              <a:ext uri="{FF2B5EF4-FFF2-40B4-BE49-F238E27FC236}">
                <a16:creationId xmlns:a16="http://schemas.microsoft.com/office/drawing/2014/main" id="{A2A50CE4-616E-FCE5-3C35-BB7AA92A9D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52B1833-79C9-83FB-A539-9DE586FE75D0}"/>
              </a:ext>
            </a:extLst>
          </p:cNvPr>
          <p:cNvSpPr>
            <a:spLocks noGrp="1"/>
          </p:cNvSpPr>
          <p:nvPr>
            <p:ph type="sldNum" sz="quarter" idx="12"/>
          </p:nvPr>
        </p:nvSpPr>
        <p:spPr/>
        <p:txBody>
          <a:bodyPr/>
          <a:lstStyle/>
          <a:p>
            <a:fld id="{592956B5-7D96-4BFD-9042-96A74AC07A17}" type="slidenum">
              <a:rPr lang="en-GB" smtClean="0"/>
              <a:t>‹#›</a:t>
            </a:fld>
            <a:endParaRPr lang="en-GB"/>
          </a:p>
        </p:txBody>
      </p:sp>
    </p:spTree>
    <p:extLst>
      <p:ext uri="{BB962C8B-B14F-4D97-AF65-F5344CB8AC3E}">
        <p14:creationId xmlns:p14="http://schemas.microsoft.com/office/powerpoint/2010/main" val="242553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10548B-282A-059C-84AA-385244F46DE0}"/>
              </a:ext>
            </a:extLst>
          </p:cNvPr>
          <p:cNvSpPr>
            <a:spLocks noGrp="1"/>
          </p:cNvSpPr>
          <p:nvPr>
            <p:ph type="dt" sz="half" idx="10"/>
          </p:nvPr>
        </p:nvSpPr>
        <p:spPr/>
        <p:txBody>
          <a:bodyPr/>
          <a:lstStyle/>
          <a:p>
            <a:fld id="{B7E00706-70CB-4165-B19C-18B3B7DFA5A1}" type="datetimeFigureOut">
              <a:rPr lang="en-GB" smtClean="0"/>
              <a:t>06/03/2023</a:t>
            </a:fld>
            <a:endParaRPr lang="en-GB"/>
          </a:p>
        </p:txBody>
      </p:sp>
      <p:sp>
        <p:nvSpPr>
          <p:cNvPr id="3" name="Footer Placeholder 2">
            <a:extLst>
              <a:ext uri="{FF2B5EF4-FFF2-40B4-BE49-F238E27FC236}">
                <a16:creationId xmlns:a16="http://schemas.microsoft.com/office/drawing/2014/main" id="{A2578153-1323-ECD5-634A-FB807778D5F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4D7135C-B158-B131-8426-8EF81DE34DCA}"/>
              </a:ext>
            </a:extLst>
          </p:cNvPr>
          <p:cNvSpPr>
            <a:spLocks noGrp="1"/>
          </p:cNvSpPr>
          <p:nvPr>
            <p:ph type="sldNum" sz="quarter" idx="12"/>
          </p:nvPr>
        </p:nvSpPr>
        <p:spPr/>
        <p:txBody>
          <a:bodyPr/>
          <a:lstStyle/>
          <a:p>
            <a:fld id="{592956B5-7D96-4BFD-9042-96A74AC07A17}" type="slidenum">
              <a:rPr lang="en-GB" smtClean="0"/>
              <a:t>‹#›</a:t>
            </a:fld>
            <a:endParaRPr lang="en-GB"/>
          </a:p>
        </p:txBody>
      </p:sp>
    </p:spTree>
    <p:extLst>
      <p:ext uri="{BB962C8B-B14F-4D97-AF65-F5344CB8AC3E}">
        <p14:creationId xmlns:p14="http://schemas.microsoft.com/office/powerpoint/2010/main" val="889989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961E1-2CC4-A2CA-1E6F-759DF420A3E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36C6271-FA52-77CC-16EE-377C453842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4B3B0DC-35EE-DDFC-052F-D99E43F770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4D5713-03F1-E656-36B4-4FAD09CBE04D}"/>
              </a:ext>
            </a:extLst>
          </p:cNvPr>
          <p:cNvSpPr>
            <a:spLocks noGrp="1"/>
          </p:cNvSpPr>
          <p:nvPr>
            <p:ph type="dt" sz="half" idx="10"/>
          </p:nvPr>
        </p:nvSpPr>
        <p:spPr/>
        <p:txBody>
          <a:bodyPr/>
          <a:lstStyle/>
          <a:p>
            <a:fld id="{B7E00706-70CB-4165-B19C-18B3B7DFA5A1}" type="datetimeFigureOut">
              <a:rPr lang="en-GB" smtClean="0"/>
              <a:t>06/03/2023</a:t>
            </a:fld>
            <a:endParaRPr lang="en-GB"/>
          </a:p>
        </p:txBody>
      </p:sp>
      <p:sp>
        <p:nvSpPr>
          <p:cNvPr id="6" name="Footer Placeholder 5">
            <a:extLst>
              <a:ext uri="{FF2B5EF4-FFF2-40B4-BE49-F238E27FC236}">
                <a16:creationId xmlns:a16="http://schemas.microsoft.com/office/drawing/2014/main" id="{AB83A006-041A-7387-E3B4-4202934F09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91113F-8C35-A573-D5DD-836768BDD166}"/>
              </a:ext>
            </a:extLst>
          </p:cNvPr>
          <p:cNvSpPr>
            <a:spLocks noGrp="1"/>
          </p:cNvSpPr>
          <p:nvPr>
            <p:ph type="sldNum" sz="quarter" idx="12"/>
          </p:nvPr>
        </p:nvSpPr>
        <p:spPr/>
        <p:txBody>
          <a:bodyPr/>
          <a:lstStyle/>
          <a:p>
            <a:fld id="{592956B5-7D96-4BFD-9042-96A74AC07A17}" type="slidenum">
              <a:rPr lang="en-GB" smtClean="0"/>
              <a:t>‹#›</a:t>
            </a:fld>
            <a:endParaRPr lang="en-GB"/>
          </a:p>
        </p:txBody>
      </p:sp>
    </p:spTree>
    <p:extLst>
      <p:ext uri="{BB962C8B-B14F-4D97-AF65-F5344CB8AC3E}">
        <p14:creationId xmlns:p14="http://schemas.microsoft.com/office/powerpoint/2010/main" val="250989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F127-165B-4029-0D66-B92966B9F88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8C8DBB7-4497-5DFC-FF48-BBF083EDF9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AED5AD-9489-FEB5-2B5E-3694832D33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E8AEDD-3831-ADD1-FFCC-6699FA314D37}"/>
              </a:ext>
            </a:extLst>
          </p:cNvPr>
          <p:cNvSpPr>
            <a:spLocks noGrp="1"/>
          </p:cNvSpPr>
          <p:nvPr>
            <p:ph type="dt" sz="half" idx="10"/>
          </p:nvPr>
        </p:nvSpPr>
        <p:spPr/>
        <p:txBody>
          <a:bodyPr/>
          <a:lstStyle/>
          <a:p>
            <a:fld id="{B7E00706-70CB-4165-B19C-18B3B7DFA5A1}" type="datetimeFigureOut">
              <a:rPr lang="en-GB" smtClean="0"/>
              <a:t>06/03/2023</a:t>
            </a:fld>
            <a:endParaRPr lang="en-GB"/>
          </a:p>
        </p:txBody>
      </p:sp>
      <p:sp>
        <p:nvSpPr>
          <p:cNvPr id="6" name="Footer Placeholder 5">
            <a:extLst>
              <a:ext uri="{FF2B5EF4-FFF2-40B4-BE49-F238E27FC236}">
                <a16:creationId xmlns:a16="http://schemas.microsoft.com/office/drawing/2014/main" id="{8933EFBD-F7C4-3177-F506-A79AD66876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462A77-1E88-BDEE-BF0A-6010D1200311}"/>
              </a:ext>
            </a:extLst>
          </p:cNvPr>
          <p:cNvSpPr>
            <a:spLocks noGrp="1"/>
          </p:cNvSpPr>
          <p:nvPr>
            <p:ph type="sldNum" sz="quarter" idx="12"/>
          </p:nvPr>
        </p:nvSpPr>
        <p:spPr/>
        <p:txBody>
          <a:bodyPr/>
          <a:lstStyle/>
          <a:p>
            <a:fld id="{592956B5-7D96-4BFD-9042-96A74AC07A17}" type="slidenum">
              <a:rPr lang="en-GB" smtClean="0"/>
              <a:t>‹#›</a:t>
            </a:fld>
            <a:endParaRPr lang="en-GB"/>
          </a:p>
        </p:txBody>
      </p:sp>
    </p:spTree>
    <p:extLst>
      <p:ext uri="{BB962C8B-B14F-4D97-AF65-F5344CB8AC3E}">
        <p14:creationId xmlns:p14="http://schemas.microsoft.com/office/powerpoint/2010/main" val="938558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AB3B4E-400E-9343-3A8B-C5CDD5C54C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9B1AF0A-5022-0621-4304-C508E31F36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CF09890-F87C-E391-3A08-5DD98E257E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00706-70CB-4165-B19C-18B3B7DFA5A1}" type="datetimeFigureOut">
              <a:rPr lang="en-GB" smtClean="0"/>
              <a:t>06/03/2023</a:t>
            </a:fld>
            <a:endParaRPr lang="en-GB"/>
          </a:p>
        </p:txBody>
      </p:sp>
      <p:sp>
        <p:nvSpPr>
          <p:cNvPr id="5" name="Footer Placeholder 4">
            <a:extLst>
              <a:ext uri="{FF2B5EF4-FFF2-40B4-BE49-F238E27FC236}">
                <a16:creationId xmlns:a16="http://schemas.microsoft.com/office/drawing/2014/main" id="{FC61E313-6DEE-B0BB-BC4E-276FB4E82B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D37B30-420F-94A7-D16E-A0EB9C87FE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956B5-7D96-4BFD-9042-96A74AC07A17}" type="slidenum">
              <a:rPr lang="en-GB" smtClean="0"/>
              <a:t>‹#›</a:t>
            </a:fld>
            <a:endParaRPr lang="en-GB"/>
          </a:p>
        </p:txBody>
      </p:sp>
    </p:spTree>
    <p:extLst>
      <p:ext uri="{BB962C8B-B14F-4D97-AF65-F5344CB8AC3E}">
        <p14:creationId xmlns:p14="http://schemas.microsoft.com/office/powerpoint/2010/main" val="261264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B35ABA-529F-CEF1-68C8-B32B94D5B502}"/>
              </a:ext>
            </a:extLst>
          </p:cNvPr>
          <p:cNvSpPr>
            <a:spLocks noGrp="1"/>
          </p:cNvSpPr>
          <p:nvPr>
            <p:ph type="ctrTitle"/>
          </p:nvPr>
        </p:nvSpPr>
        <p:spPr>
          <a:xfrm>
            <a:off x="638882" y="3175145"/>
            <a:ext cx="10909640" cy="2090125"/>
          </a:xfrm>
        </p:spPr>
        <p:txBody>
          <a:bodyPr anchor="b">
            <a:normAutofit/>
          </a:bodyPr>
          <a:lstStyle/>
          <a:p>
            <a:r>
              <a:rPr lang="en-GB" sz="3600" b="1" dirty="0"/>
              <a:t>Raya </a:t>
            </a:r>
            <a:r>
              <a:rPr lang="en-GB" sz="3600" b="1" dirty="0" err="1"/>
              <a:t>Dunayevskaya</a:t>
            </a:r>
            <a:br>
              <a:rPr lang="en-GB" sz="3600" b="1" dirty="0"/>
            </a:br>
            <a:r>
              <a:rPr lang="az-Cyrl-AZ" sz="3600" b="1" dirty="0"/>
              <a:t>Ра́я Дунае́вская</a:t>
            </a:r>
            <a:br>
              <a:rPr lang="en-GB" sz="3600" b="1" dirty="0"/>
            </a:br>
            <a:br>
              <a:rPr lang="en-GB" sz="3600" b="1" dirty="0"/>
            </a:br>
            <a:endParaRPr lang="en-GB" sz="3600" b="1" dirty="0"/>
          </a:p>
        </p:txBody>
      </p:sp>
      <p:sp>
        <p:nvSpPr>
          <p:cNvPr id="3" name="Subtitle 2">
            <a:extLst>
              <a:ext uri="{FF2B5EF4-FFF2-40B4-BE49-F238E27FC236}">
                <a16:creationId xmlns:a16="http://schemas.microsoft.com/office/drawing/2014/main" id="{78C6D0E1-058B-F2A0-9646-F9B99D0150D1}"/>
              </a:ext>
            </a:extLst>
          </p:cNvPr>
          <p:cNvSpPr>
            <a:spLocks noGrp="1"/>
          </p:cNvSpPr>
          <p:nvPr>
            <p:ph type="subTitle" idx="1"/>
          </p:nvPr>
        </p:nvSpPr>
        <p:spPr>
          <a:xfrm>
            <a:off x="638881" y="5660607"/>
            <a:ext cx="10909643" cy="552659"/>
          </a:xfrm>
        </p:spPr>
        <p:txBody>
          <a:bodyPr anchor="t">
            <a:normAutofit/>
          </a:bodyPr>
          <a:lstStyle/>
          <a:p>
            <a:r>
              <a:rPr lang="en-US" altLang="zh-CN"/>
              <a:t>1910</a:t>
            </a:r>
            <a:r>
              <a:rPr lang="en-GB" altLang="zh-CN"/>
              <a:t>,</a:t>
            </a:r>
            <a:r>
              <a:rPr lang="zh-CN" altLang="en-US"/>
              <a:t> </a:t>
            </a:r>
            <a:r>
              <a:rPr lang="en-GB" altLang="zh-CN"/>
              <a:t>Vinnytsia Oblast</a:t>
            </a:r>
            <a:r>
              <a:rPr lang="zh-CN" altLang="en-US"/>
              <a:t> </a:t>
            </a:r>
            <a:r>
              <a:rPr lang="en-GB" altLang="zh-CN"/>
              <a:t>–</a:t>
            </a:r>
            <a:r>
              <a:rPr lang="zh-CN" altLang="en-US"/>
              <a:t> </a:t>
            </a:r>
            <a:r>
              <a:rPr lang="en-GB" altLang="zh-CN"/>
              <a:t>1987, Chicago</a:t>
            </a:r>
            <a:endParaRPr lang="en-GB"/>
          </a:p>
        </p:txBody>
      </p:sp>
      <p:pic>
        <p:nvPicPr>
          <p:cNvPr id="5" name="Picture 4" descr="A picture containing text, clipart&#10;&#10;Description automatically generated">
            <a:extLst>
              <a:ext uri="{FF2B5EF4-FFF2-40B4-BE49-F238E27FC236}">
                <a16:creationId xmlns:a16="http://schemas.microsoft.com/office/drawing/2014/main" id="{DBE28B61-2423-C96B-E709-F7D9F7DE2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7702" y="711945"/>
            <a:ext cx="4572000" cy="1574055"/>
          </a:xfrm>
          <a:prstGeom prst="rect">
            <a:avLst/>
          </a:prstGeom>
        </p:spPr>
      </p:pic>
      <p:sp>
        <p:nvSpPr>
          <p:cNvPr id="29"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252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A6D857-75A0-A9DD-BF35-67CFFB145DA9}"/>
              </a:ext>
            </a:extLst>
          </p:cNvPr>
          <p:cNvSpPr>
            <a:spLocks noGrp="1"/>
          </p:cNvSpPr>
          <p:nvPr>
            <p:ph type="title"/>
          </p:nvPr>
        </p:nvSpPr>
        <p:spPr>
          <a:xfrm>
            <a:off x="838200" y="556995"/>
            <a:ext cx="10515600" cy="1133693"/>
          </a:xfrm>
        </p:spPr>
        <p:txBody>
          <a:bodyPr>
            <a:normAutofit/>
          </a:bodyPr>
          <a:lstStyle/>
          <a:p>
            <a:r>
              <a:rPr lang="en-GB" sz="5200"/>
              <a:t>Life</a:t>
            </a:r>
          </a:p>
        </p:txBody>
      </p:sp>
      <p:graphicFrame>
        <p:nvGraphicFramePr>
          <p:cNvPr id="5" name="Content Placeholder 2">
            <a:extLst>
              <a:ext uri="{FF2B5EF4-FFF2-40B4-BE49-F238E27FC236}">
                <a16:creationId xmlns:a16="http://schemas.microsoft.com/office/drawing/2014/main" id="{8BA22746-D67B-1DCB-0EB9-36B99F929E3F}"/>
              </a:ext>
            </a:extLst>
          </p:cNvPr>
          <p:cNvGraphicFramePr>
            <a:graphicFrameLocks noGrp="1"/>
          </p:cNvGraphicFramePr>
          <p:nvPr>
            <p:ph idx="1"/>
            <p:extLst>
              <p:ext uri="{D42A27DB-BD31-4B8C-83A1-F6EECF244321}">
                <p14:modId xmlns:p14="http://schemas.microsoft.com/office/powerpoint/2010/main" val="32095670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687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ap&#10;&#10;Description automatically generated with medium confidence">
            <a:extLst>
              <a:ext uri="{FF2B5EF4-FFF2-40B4-BE49-F238E27FC236}">
                <a16:creationId xmlns:a16="http://schemas.microsoft.com/office/drawing/2014/main" id="{DE69306F-CF6A-B091-F245-161839A23C8F}"/>
              </a:ext>
            </a:extLst>
          </p:cNvPr>
          <p:cNvPicPr>
            <a:picLocks noChangeAspect="1"/>
          </p:cNvPicPr>
          <p:nvPr/>
        </p:nvPicPr>
        <p:blipFill rotWithShape="1">
          <a:blip r:embed="rId2">
            <a:extLst>
              <a:ext uri="{28A0092B-C50C-407E-A947-70E740481C1C}">
                <a14:useLocalDpi xmlns:a14="http://schemas.microsoft.com/office/drawing/2010/main" val="0"/>
              </a:ext>
            </a:extLst>
          </a:blip>
          <a:srcRect t="19620" r="-1" b="609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6" name="Content Placeholder 15">
            <a:extLst>
              <a:ext uri="{FF2B5EF4-FFF2-40B4-BE49-F238E27FC236}">
                <a16:creationId xmlns:a16="http://schemas.microsoft.com/office/drawing/2014/main" id="{C4CED4AB-A4E6-EC39-8F2C-D188918BC2DC}"/>
              </a:ext>
            </a:extLst>
          </p:cNvPr>
          <p:cNvSpPr>
            <a:spLocks noGrp="1"/>
          </p:cNvSpPr>
          <p:nvPr>
            <p:ph idx="1"/>
          </p:nvPr>
        </p:nvSpPr>
        <p:spPr>
          <a:xfrm>
            <a:off x="6513788" y="2333297"/>
            <a:ext cx="4840010" cy="3843666"/>
          </a:xfrm>
        </p:spPr>
        <p:txBody>
          <a:bodyPr>
            <a:normAutofit/>
          </a:bodyPr>
          <a:lstStyle/>
          <a:p>
            <a:pPr marL="0" indent="0">
              <a:buNone/>
            </a:pPr>
            <a:r>
              <a:rPr lang="en-US" sz="4800" b="1" dirty="0"/>
              <a:t>Trotskyism</a:t>
            </a:r>
          </a:p>
        </p:txBody>
      </p:sp>
    </p:spTree>
    <p:extLst>
      <p:ext uri="{BB962C8B-B14F-4D97-AF65-F5344CB8AC3E}">
        <p14:creationId xmlns:p14="http://schemas.microsoft.com/office/powerpoint/2010/main" val="36852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4">
            <a:extLst>
              <a:ext uri="{FF2B5EF4-FFF2-40B4-BE49-F238E27FC236}">
                <a16:creationId xmlns:a16="http://schemas.microsoft.com/office/drawing/2014/main" id="{E462C3FA-EE10-4283-83A9-F407C925C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93AA30-5BB1-0108-9B29-6A802A8A2214}"/>
              </a:ext>
            </a:extLst>
          </p:cNvPr>
          <p:cNvSpPr>
            <a:spLocks noGrp="1"/>
          </p:cNvSpPr>
          <p:nvPr>
            <p:ph type="title"/>
          </p:nvPr>
        </p:nvSpPr>
        <p:spPr>
          <a:xfrm>
            <a:off x="640080" y="4471416"/>
            <a:ext cx="10908792" cy="1635470"/>
          </a:xfrm>
        </p:spPr>
        <p:txBody>
          <a:bodyPr vert="horz" lIns="91440" tIns="45720" rIns="91440" bIns="45720" rtlCol="0" anchor="ctr">
            <a:normAutofit/>
          </a:bodyPr>
          <a:lstStyle/>
          <a:p>
            <a:pPr algn="ctr"/>
            <a:r>
              <a:rPr lang="en-US" sz="4000" b="1" dirty="0"/>
              <a:t>Feminism and the Third World </a:t>
            </a:r>
          </a:p>
        </p:txBody>
      </p:sp>
      <p:pic>
        <p:nvPicPr>
          <p:cNvPr id="9" name="Picture 8" descr="A poster on a wall&#10;&#10;Description automatically generated with low confidence">
            <a:extLst>
              <a:ext uri="{FF2B5EF4-FFF2-40B4-BE49-F238E27FC236}">
                <a16:creationId xmlns:a16="http://schemas.microsoft.com/office/drawing/2014/main" id="{B20E68DE-B7C5-115D-F0B1-431A17D48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34" y="304130"/>
            <a:ext cx="2832070" cy="3776093"/>
          </a:xfrm>
          <a:prstGeom prst="rect">
            <a:avLst/>
          </a:prstGeom>
        </p:spPr>
      </p:pic>
      <p:pic>
        <p:nvPicPr>
          <p:cNvPr id="7" name="Picture 6" descr="A picture containing text, book&#10;&#10;Description automatically generated">
            <a:extLst>
              <a:ext uri="{FF2B5EF4-FFF2-40B4-BE49-F238E27FC236}">
                <a16:creationId xmlns:a16="http://schemas.microsoft.com/office/drawing/2014/main" id="{FAC57A4E-F6CC-F744-93F8-8D2EE3FC8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948" y="149529"/>
            <a:ext cx="2832070" cy="432188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4DDDFC17-07AF-8077-B88A-1F6BD728A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0993" y="197762"/>
            <a:ext cx="2832069" cy="3988829"/>
          </a:xfrm>
          <a:prstGeom prst="rect">
            <a:avLst/>
          </a:prstGeom>
        </p:spPr>
      </p:pic>
      <p:pic>
        <p:nvPicPr>
          <p:cNvPr id="5" name="Content Placeholder 4" descr="Text&#10;&#10;Description automatically generated with low confidence">
            <a:extLst>
              <a:ext uri="{FF2B5EF4-FFF2-40B4-BE49-F238E27FC236}">
                <a16:creationId xmlns:a16="http://schemas.microsoft.com/office/drawing/2014/main" id="{AB01850D-97C3-189D-8427-B838C8832D53}"/>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301111" y="173646"/>
            <a:ext cx="2553441" cy="4037061"/>
          </a:xfrm>
          <a:prstGeom prst="rect">
            <a:avLst/>
          </a:prstGeom>
        </p:spPr>
      </p:pic>
      <p:sp>
        <p:nvSpPr>
          <p:cNvPr id="17" name="sketch line">
            <a:extLst>
              <a:ext uri="{FF2B5EF4-FFF2-40B4-BE49-F238E27FC236}">
                <a16:creationId xmlns:a16="http://schemas.microsoft.com/office/drawing/2014/main" id="{419C4429-E272-408D-979C-9E5F7C0D3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0000" y="5575131"/>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523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Text, letter&#10;&#10;Description automatically generated">
            <a:extLst>
              <a:ext uri="{FF2B5EF4-FFF2-40B4-BE49-F238E27FC236}">
                <a16:creationId xmlns:a16="http://schemas.microsoft.com/office/drawing/2014/main" id="{8194C39A-2165-05A0-539E-4042C0B09C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5200" y="2743200"/>
            <a:ext cx="2431143" cy="2736851"/>
          </a:xfrm>
          <a:prstGeom prst="rect">
            <a:avLst/>
          </a:prstGeom>
        </p:spPr>
      </p:pic>
      <p:pic>
        <p:nvPicPr>
          <p:cNvPr id="19" name="Picture 18" descr="Text&#10;&#10;Description automatically generated">
            <a:extLst>
              <a:ext uri="{FF2B5EF4-FFF2-40B4-BE49-F238E27FC236}">
                <a16:creationId xmlns:a16="http://schemas.microsoft.com/office/drawing/2014/main" id="{2BAA2BF8-34E8-17E4-3F1D-711A66190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019" y="2743200"/>
            <a:ext cx="1595438" cy="2736851"/>
          </a:xfrm>
          <a:prstGeom prst="rect">
            <a:avLst/>
          </a:prstGeom>
        </p:spPr>
      </p:pic>
      <p:pic>
        <p:nvPicPr>
          <p:cNvPr id="8" name="Content Placeholder 4" descr="A picture containing text&#10;&#10;Description automatically generated">
            <a:extLst>
              <a:ext uri="{FF2B5EF4-FFF2-40B4-BE49-F238E27FC236}">
                <a16:creationId xmlns:a16="http://schemas.microsoft.com/office/drawing/2014/main" id="{6825E419-BC72-7DB9-B7A9-17EFBC3BF0C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125133" y="2743200"/>
            <a:ext cx="2439304" cy="2736851"/>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0B4A884C-DF6E-4567-6937-97646727BA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1113" y="2743200"/>
            <a:ext cx="1433513" cy="2736851"/>
          </a:xfrm>
          <a:prstGeom prst="rect">
            <a:avLst/>
          </a:prstGeom>
        </p:spPr>
      </p:pic>
      <p:pic>
        <p:nvPicPr>
          <p:cNvPr id="12" name="Picture 11" descr="Graphical user interface, application, website&#10;&#10;Description automatically generated">
            <a:extLst>
              <a:ext uri="{FF2B5EF4-FFF2-40B4-BE49-F238E27FC236}">
                <a16:creationId xmlns:a16="http://schemas.microsoft.com/office/drawing/2014/main" id="{9FC95038-3D28-210C-079E-D4BDD83156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2887" y="2743200"/>
            <a:ext cx="2582481" cy="2736851"/>
          </a:xfrm>
          <a:prstGeom prst="rect">
            <a:avLst/>
          </a:prstGeom>
        </p:spPr>
      </p:pic>
      <p:sp>
        <p:nvSpPr>
          <p:cNvPr id="2" name="Title 1">
            <a:extLst>
              <a:ext uri="{FF2B5EF4-FFF2-40B4-BE49-F238E27FC236}">
                <a16:creationId xmlns:a16="http://schemas.microsoft.com/office/drawing/2014/main" id="{CDA07FE8-5925-0843-E007-45BAC388BE60}"/>
              </a:ext>
            </a:extLst>
          </p:cNvPr>
          <p:cNvSpPr>
            <a:spLocks noGrp="1"/>
          </p:cNvSpPr>
          <p:nvPr>
            <p:ph type="title"/>
          </p:nvPr>
        </p:nvSpPr>
        <p:spPr>
          <a:xfrm>
            <a:off x="1286932" y="1204109"/>
            <a:ext cx="10023398" cy="857894"/>
          </a:xfrm>
        </p:spPr>
        <p:txBody>
          <a:bodyPr vert="horz" lIns="91440" tIns="45720" rIns="91440" bIns="45720" rtlCol="0">
            <a:normAutofit/>
          </a:bodyPr>
          <a:lstStyle/>
          <a:p>
            <a:r>
              <a:rPr lang="en-US" sz="4000" b="1" kern="1200">
                <a:solidFill>
                  <a:srgbClr val="FFFFFF"/>
                </a:solidFill>
                <a:latin typeface="+mj-lt"/>
                <a:ea typeface="+mj-ea"/>
                <a:cs typeface="+mj-cs"/>
              </a:rPr>
              <a:t>Marxist Humanism</a:t>
            </a:r>
          </a:p>
        </p:txBody>
      </p:sp>
    </p:spTree>
    <p:extLst>
      <p:ext uri="{BB962C8B-B14F-4D97-AF65-F5344CB8AC3E}">
        <p14:creationId xmlns:p14="http://schemas.microsoft.com/office/powerpoint/2010/main" val="1961142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56FC4-24A5-470F-9964-B5D0637DA50D}"/>
              </a:ext>
            </a:extLst>
          </p:cNvPr>
          <p:cNvSpPr>
            <a:spLocks noGrp="1"/>
          </p:cNvSpPr>
          <p:nvPr>
            <p:ph type="title"/>
          </p:nvPr>
        </p:nvSpPr>
        <p:spPr>
          <a:xfrm>
            <a:off x="965199" y="851517"/>
            <a:ext cx="5130795" cy="1461778"/>
          </a:xfrm>
        </p:spPr>
        <p:txBody>
          <a:bodyPr>
            <a:normAutofit/>
          </a:bodyPr>
          <a:lstStyle/>
          <a:p>
            <a:r>
              <a:rPr lang="en-GB" sz="4000" b="1" dirty="0"/>
              <a:t>Thank you</a:t>
            </a:r>
          </a:p>
        </p:txBody>
      </p:sp>
      <p:sp>
        <p:nvSpPr>
          <p:cNvPr id="3" name="Content Placeholder 2">
            <a:extLst>
              <a:ext uri="{FF2B5EF4-FFF2-40B4-BE49-F238E27FC236}">
                <a16:creationId xmlns:a16="http://schemas.microsoft.com/office/drawing/2014/main" id="{5A6239D0-5484-F725-C8D7-DDFF0E139873}"/>
              </a:ext>
            </a:extLst>
          </p:cNvPr>
          <p:cNvSpPr>
            <a:spLocks noGrp="1"/>
          </p:cNvSpPr>
          <p:nvPr>
            <p:ph idx="1"/>
          </p:nvPr>
        </p:nvSpPr>
        <p:spPr>
          <a:xfrm>
            <a:off x="965200" y="2470248"/>
            <a:ext cx="4048344" cy="3536236"/>
          </a:xfrm>
        </p:spPr>
        <p:txBody>
          <a:bodyPr>
            <a:normAutofit/>
          </a:bodyPr>
          <a:lstStyle/>
          <a:p>
            <a:pPr marL="0" indent="0">
              <a:buNone/>
            </a:pPr>
            <a:endParaRPr lang="en-GB" sz="2400" dirty="0"/>
          </a:p>
        </p:txBody>
      </p:sp>
      <p:sp>
        <p:nvSpPr>
          <p:cNvPr id="32" name="Freeform: Shape 3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Smiling Face with No Fill">
            <a:extLst>
              <a:ext uri="{FF2B5EF4-FFF2-40B4-BE49-F238E27FC236}">
                <a16:creationId xmlns:a16="http://schemas.microsoft.com/office/drawing/2014/main" id="{26797E4C-4C58-0917-2EA5-26A9F62372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2792910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Words>
  <Application>Microsoft Office PowerPoint</Application>
  <PresentationFormat>Widescreen</PresentationFormat>
  <Paragraphs>28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Raya Dunayevskaya Ра́я Дунае́вская  </vt:lpstr>
      <vt:lpstr>Life</vt:lpstr>
      <vt:lpstr>PowerPoint Presentation</vt:lpstr>
      <vt:lpstr>Feminism and the Third World </vt:lpstr>
      <vt:lpstr>Marxist Humanism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Raya Dunayevskaya Ра́я Дунае́вская  </dc:title>
  <dc:creator>Letian Lei</dc:creator>
  <cp:lastModifiedBy>Letian Lei</cp:lastModifiedBy>
  <cp:revision>15</cp:revision>
  <dcterms:created xsi:type="dcterms:W3CDTF">2023-03-06T09:16:41Z</dcterms:created>
  <dcterms:modified xsi:type="dcterms:W3CDTF">2023-03-06T11:16:56Z</dcterms:modified>
</cp:coreProperties>
</file>