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00" y="-10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7EC3F-1C34-491C-92C9-3969ED35B1A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DC6B5175-95CC-4A29-B700-EF88260AB603}">
      <dgm:prSet/>
      <dgm:spPr/>
      <dgm:t>
        <a:bodyPr/>
        <a:lstStyle/>
        <a:p>
          <a:r>
            <a:rPr lang="en-GB" dirty="0"/>
            <a:t>“Epistemological Theses” (1954) with V. I. </a:t>
          </a:r>
          <a:r>
            <a:rPr lang="en-GB" dirty="0" err="1"/>
            <a:t>Korovikov</a:t>
          </a:r>
          <a:endParaRPr lang="en-US" dirty="0"/>
        </a:p>
      </dgm:t>
    </dgm:pt>
    <dgm:pt modelId="{6282911B-838B-4185-BF92-0FC83502A133}" type="parTrans" cxnId="{C3CC221D-F72F-4CAC-982F-5B4182156633}">
      <dgm:prSet/>
      <dgm:spPr/>
      <dgm:t>
        <a:bodyPr/>
        <a:lstStyle/>
        <a:p>
          <a:endParaRPr lang="en-US"/>
        </a:p>
      </dgm:t>
    </dgm:pt>
    <dgm:pt modelId="{B54F1B6A-6ECF-4F05-830D-0E4278E8BA71}" type="sibTrans" cxnId="{C3CC221D-F72F-4CAC-982F-5B4182156633}">
      <dgm:prSet/>
      <dgm:spPr/>
      <dgm:t>
        <a:bodyPr/>
        <a:lstStyle/>
        <a:p>
          <a:endParaRPr lang="en-US"/>
        </a:p>
      </dgm:t>
    </dgm:pt>
    <dgm:pt modelId="{473D1ADF-E8A1-4DBE-AFDE-5735787904A5}">
      <dgm:prSet/>
      <dgm:spPr/>
      <dgm:t>
        <a:bodyPr/>
        <a:lstStyle/>
        <a:p>
          <a:r>
            <a:rPr lang="en-GB" i="1" dirty="0"/>
            <a:t>Dialectical Logic </a:t>
          </a:r>
          <a:r>
            <a:rPr lang="en-GB" dirty="0"/>
            <a:t>(1974)</a:t>
          </a:r>
          <a:endParaRPr lang="en-US" dirty="0"/>
        </a:p>
      </dgm:t>
    </dgm:pt>
    <dgm:pt modelId="{FB691755-EF19-4D7D-9D0F-1D7F048F180A}" type="parTrans" cxnId="{B5F29FD1-E363-4007-9DAF-AB762D9D3DE3}">
      <dgm:prSet/>
      <dgm:spPr/>
      <dgm:t>
        <a:bodyPr/>
        <a:lstStyle/>
        <a:p>
          <a:endParaRPr lang="en-US"/>
        </a:p>
      </dgm:t>
    </dgm:pt>
    <dgm:pt modelId="{160458E2-B35D-434D-9235-E7FB49FB04F0}" type="sibTrans" cxnId="{B5F29FD1-E363-4007-9DAF-AB762D9D3DE3}">
      <dgm:prSet/>
      <dgm:spPr/>
      <dgm:t>
        <a:bodyPr/>
        <a:lstStyle/>
        <a:p>
          <a:endParaRPr lang="en-US"/>
        </a:p>
      </dgm:t>
    </dgm:pt>
    <dgm:pt modelId="{C079FF1D-7640-45BE-AB39-5969C1177D59}">
      <dgm:prSet/>
      <dgm:spPr/>
      <dgm:t>
        <a:bodyPr/>
        <a:lstStyle/>
        <a:p>
          <a:r>
            <a:rPr lang="en-GB" dirty="0"/>
            <a:t>Suicide (1979)</a:t>
          </a:r>
          <a:endParaRPr lang="en-US" dirty="0"/>
        </a:p>
      </dgm:t>
    </dgm:pt>
    <dgm:pt modelId="{A17C3D38-69EA-41D9-A3DD-CB4786BA643B}" type="parTrans" cxnId="{29022D7F-2585-4A6C-A73F-A69A5E3868F8}">
      <dgm:prSet/>
      <dgm:spPr/>
      <dgm:t>
        <a:bodyPr/>
        <a:lstStyle/>
        <a:p>
          <a:endParaRPr lang="en-US"/>
        </a:p>
      </dgm:t>
    </dgm:pt>
    <dgm:pt modelId="{A6E8DDB8-D1B7-47C2-9512-4B68591B7BAB}" type="sibTrans" cxnId="{29022D7F-2585-4A6C-A73F-A69A5E3868F8}">
      <dgm:prSet/>
      <dgm:spPr/>
      <dgm:t>
        <a:bodyPr/>
        <a:lstStyle/>
        <a:p>
          <a:endParaRPr lang="en-US"/>
        </a:p>
      </dgm:t>
    </dgm:pt>
    <dgm:pt modelId="{90BB9B64-A44B-4583-89A1-D4E7AC300163}" type="pres">
      <dgm:prSet presAssocID="{E8D7EC3F-1C34-491C-92C9-3969ED35B1A1}" presName="hierChild1" presStyleCnt="0">
        <dgm:presLayoutVars>
          <dgm:chPref val="1"/>
          <dgm:dir/>
          <dgm:animOne val="branch"/>
          <dgm:animLvl val="lvl"/>
          <dgm:resizeHandles/>
        </dgm:presLayoutVars>
      </dgm:prSet>
      <dgm:spPr/>
    </dgm:pt>
    <dgm:pt modelId="{B33DE670-4668-4C80-894D-5195B35F56C3}" type="pres">
      <dgm:prSet presAssocID="{DC6B5175-95CC-4A29-B700-EF88260AB603}" presName="hierRoot1" presStyleCnt="0"/>
      <dgm:spPr/>
    </dgm:pt>
    <dgm:pt modelId="{E9415758-F92A-4A44-9ECB-9189E022342B}" type="pres">
      <dgm:prSet presAssocID="{DC6B5175-95CC-4A29-B700-EF88260AB603}" presName="composite" presStyleCnt="0"/>
      <dgm:spPr/>
    </dgm:pt>
    <dgm:pt modelId="{1EDBBD19-2961-485F-B34F-53FDDE01C88C}" type="pres">
      <dgm:prSet presAssocID="{DC6B5175-95CC-4A29-B700-EF88260AB603}" presName="background" presStyleLbl="node0" presStyleIdx="0" presStyleCnt="3"/>
      <dgm:spPr/>
    </dgm:pt>
    <dgm:pt modelId="{964FCB62-49CD-4551-8B8F-248671CAF85B}" type="pres">
      <dgm:prSet presAssocID="{DC6B5175-95CC-4A29-B700-EF88260AB603}" presName="text" presStyleLbl="fgAcc0" presStyleIdx="0" presStyleCnt="3" custLinFactNeighborY="3478">
        <dgm:presLayoutVars>
          <dgm:chPref val="3"/>
        </dgm:presLayoutVars>
      </dgm:prSet>
      <dgm:spPr/>
    </dgm:pt>
    <dgm:pt modelId="{01D49D1C-4B70-4155-AE53-2795306C0D93}" type="pres">
      <dgm:prSet presAssocID="{DC6B5175-95CC-4A29-B700-EF88260AB603}" presName="hierChild2" presStyleCnt="0"/>
      <dgm:spPr/>
    </dgm:pt>
    <dgm:pt modelId="{56F534A7-1D8C-474C-8DDC-C077ADA3B2F3}" type="pres">
      <dgm:prSet presAssocID="{473D1ADF-E8A1-4DBE-AFDE-5735787904A5}" presName="hierRoot1" presStyleCnt="0"/>
      <dgm:spPr/>
    </dgm:pt>
    <dgm:pt modelId="{87A1620F-63EA-4506-B0CA-636FA2E8EC1E}" type="pres">
      <dgm:prSet presAssocID="{473D1ADF-E8A1-4DBE-AFDE-5735787904A5}" presName="composite" presStyleCnt="0"/>
      <dgm:spPr/>
    </dgm:pt>
    <dgm:pt modelId="{492D2710-669A-4D46-88BD-4DDCD64F179C}" type="pres">
      <dgm:prSet presAssocID="{473D1ADF-E8A1-4DBE-AFDE-5735787904A5}" presName="background" presStyleLbl="node0" presStyleIdx="1" presStyleCnt="3"/>
      <dgm:spPr/>
    </dgm:pt>
    <dgm:pt modelId="{859AFB3B-8AAF-469B-A6DB-2B32304D8591}" type="pres">
      <dgm:prSet presAssocID="{473D1ADF-E8A1-4DBE-AFDE-5735787904A5}" presName="text" presStyleLbl="fgAcc0" presStyleIdx="1" presStyleCnt="3">
        <dgm:presLayoutVars>
          <dgm:chPref val="3"/>
        </dgm:presLayoutVars>
      </dgm:prSet>
      <dgm:spPr/>
    </dgm:pt>
    <dgm:pt modelId="{00058A31-F016-4BEE-A0E7-8720AA07244C}" type="pres">
      <dgm:prSet presAssocID="{473D1ADF-E8A1-4DBE-AFDE-5735787904A5}" presName="hierChild2" presStyleCnt="0"/>
      <dgm:spPr/>
    </dgm:pt>
    <dgm:pt modelId="{99523D94-1A38-41C2-9234-EA957DFE68CE}" type="pres">
      <dgm:prSet presAssocID="{C079FF1D-7640-45BE-AB39-5969C1177D59}" presName="hierRoot1" presStyleCnt="0"/>
      <dgm:spPr/>
    </dgm:pt>
    <dgm:pt modelId="{8A63FBCD-8191-408B-A40F-1E315F0F750C}" type="pres">
      <dgm:prSet presAssocID="{C079FF1D-7640-45BE-AB39-5969C1177D59}" presName="composite" presStyleCnt="0"/>
      <dgm:spPr/>
    </dgm:pt>
    <dgm:pt modelId="{A2DDDA9B-626A-4945-989D-C2E8CBD6117E}" type="pres">
      <dgm:prSet presAssocID="{C079FF1D-7640-45BE-AB39-5969C1177D59}" presName="background" presStyleLbl="node0" presStyleIdx="2" presStyleCnt="3"/>
      <dgm:spPr/>
    </dgm:pt>
    <dgm:pt modelId="{20BA5EAE-1277-4318-B7D4-6743E2294671}" type="pres">
      <dgm:prSet presAssocID="{C079FF1D-7640-45BE-AB39-5969C1177D59}" presName="text" presStyleLbl="fgAcc0" presStyleIdx="2" presStyleCnt="3">
        <dgm:presLayoutVars>
          <dgm:chPref val="3"/>
        </dgm:presLayoutVars>
      </dgm:prSet>
      <dgm:spPr/>
    </dgm:pt>
    <dgm:pt modelId="{588B951B-3C56-47EC-A3C5-40E676B26834}" type="pres">
      <dgm:prSet presAssocID="{C079FF1D-7640-45BE-AB39-5969C1177D59}" presName="hierChild2" presStyleCnt="0"/>
      <dgm:spPr/>
    </dgm:pt>
  </dgm:ptLst>
  <dgm:cxnLst>
    <dgm:cxn modelId="{88345C13-0D0E-432F-A4DB-A67B4557970E}" type="presOf" srcId="{DC6B5175-95CC-4A29-B700-EF88260AB603}" destId="{964FCB62-49CD-4551-8B8F-248671CAF85B}" srcOrd="0" destOrd="0" presId="urn:microsoft.com/office/officeart/2005/8/layout/hierarchy1"/>
    <dgm:cxn modelId="{831FCD19-E34C-4BF1-B0C2-65D25976B195}" type="presOf" srcId="{C079FF1D-7640-45BE-AB39-5969C1177D59}" destId="{20BA5EAE-1277-4318-B7D4-6743E2294671}" srcOrd="0" destOrd="0" presId="urn:microsoft.com/office/officeart/2005/8/layout/hierarchy1"/>
    <dgm:cxn modelId="{C3CC221D-F72F-4CAC-982F-5B4182156633}" srcId="{E8D7EC3F-1C34-491C-92C9-3969ED35B1A1}" destId="{DC6B5175-95CC-4A29-B700-EF88260AB603}" srcOrd="0" destOrd="0" parTransId="{6282911B-838B-4185-BF92-0FC83502A133}" sibTransId="{B54F1B6A-6ECF-4F05-830D-0E4278E8BA71}"/>
    <dgm:cxn modelId="{29022D7F-2585-4A6C-A73F-A69A5E3868F8}" srcId="{E8D7EC3F-1C34-491C-92C9-3969ED35B1A1}" destId="{C079FF1D-7640-45BE-AB39-5969C1177D59}" srcOrd="2" destOrd="0" parTransId="{A17C3D38-69EA-41D9-A3DD-CB4786BA643B}" sibTransId="{A6E8DDB8-D1B7-47C2-9512-4B68591B7BAB}"/>
    <dgm:cxn modelId="{A062EF8D-6FC5-4FE3-9F4A-BA120B1DA1C5}" type="presOf" srcId="{E8D7EC3F-1C34-491C-92C9-3969ED35B1A1}" destId="{90BB9B64-A44B-4583-89A1-D4E7AC300163}" srcOrd="0" destOrd="0" presId="urn:microsoft.com/office/officeart/2005/8/layout/hierarchy1"/>
    <dgm:cxn modelId="{F42062C7-811A-4D12-91EF-92A73056C502}" type="presOf" srcId="{473D1ADF-E8A1-4DBE-AFDE-5735787904A5}" destId="{859AFB3B-8AAF-469B-A6DB-2B32304D8591}" srcOrd="0" destOrd="0" presId="urn:microsoft.com/office/officeart/2005/8/layout/hierarchy1"/>
    <dgm:cxn modelId="{B5F29FD1-E363-4007-9DAF-AB762D9D3DE3}" srcId="{E8D7EC3F-1C34-491C-92C9-3969ED35B1A1}" destId="{473D1ADF-E8A1-4DBE-AFDE-5735787904A5}" srcOrd="1" destOrd="0" parTransId="{FB691755-EF19-4D7D-9D0F-1D7F048F180A}" sibTransId="{160458E2-B35D-434D-9235-E7FB49FB04F0}"/>
    <dgm:cxn modelId="{B0E9FC46-9160-4D88-8B0F-E35CF8D31164}" type="presParOf" srcId="{90BB9B64-A44B-4583-89A1-D4E7AC300163}" destId="{B33DE670-4668-4C80-894D-5195B35F56C3}" srcOrd="0" destOrd="0" presId="urn:microsoft.com/office/officeart/2005/8/layout/hierarchy1"/>
    <dgm:cxn modelId="{6F210F0E-5FC4-44DC-A80D-A7DF8C37F1B4}" type="presParOf" srcId="{B33DE670-4668-4C80-894D-5195B35F56C3}" destId="{E9415758-F92A-4A44-9ECB-9189E022342B}" srcOrd="0" destOrd="0" presId="urn:microsoft.com/office/officeart/2005/8/layout/hierarchy1"/>
    <dgm:cxn modelId="{DF7EF1AF-6740-4090-932C-95FAEE477F36}" type="presParOf" srcId="{E9415758-F92A-4A44-9ECB-9189E022342B}" destId="{1EDBBD19-2961-485F-B34F-53FDDE01C88C}" srcOrd="0" destOrd="0" presId="urn:microsoft.com/office/officeart/2005/8/layout/hierarchy1"/>
    <dgm:cxn modelId="{C662F438-3398-4D65-A69F-B2D50CE1C197}" type="presParOf" srcId="{E9415758-F92A-4A44-9ECB-9189E022342B}" destId="{964FCB62-49CD-4551-8B8F-248671CAF85B}" srcOrd="1" destOrd="0" presId="urn:microsoft.com/office/officeart/2005/8/layout/hierarchy1"/>
    <dgm:cxn modelId="{EE60B792-D276-427A-942D-6FBB97D4DD96}" type="presParOf" srcId="{B33DE670-4668-4C80-894D-5195B35F56C3}" destId="{01D49D1C-4B70-4155-AE53-2795306C0D93}" srcOrd="1" destOrd="0" presId="urn:microsoft.com/office/officeart/2005/8/layout/hierarchy1"/>
    <dgm:cxn modelId="{D1545D69-A003-4AAC-80D6-F66BCEEF02CA}" type="presParOf" srcId="{90BB9B64-A44B-4583-89A1-D4E7AC300163}" destId="{56F534A7-1D8C-474C-8DDC-C077ADA3B2F3}" srcOrd="1" destOrd="0" presId="urn:microsoft.com/office/officeart/2005/8/layout/hierarchy1"/>
    <dgm:cxn modelId="{D69F8544-8803-4448-A584-9B6186D543F1}" type="presParOf" srcId="{56F534A7-1D8C-474C-8DDC-C077ADA3B2F3}" destId="{87A1620F-63EA-4506-B0CA-636FA2E8EC1E}" srcOrd="0" destOrd="0" presId="urn:microsoft.com/office/officeart/2005/8/layout/hierarchy1"/>
    <dgm:cxn modelId="{5FE814A5-5ABA-4A1A-A79E-529D80E71C4C}" type="presParOf" srcId="{87A1620F-63EA-4506-B0CA-636FA2E8EC1E}" destId="{492D2710-669A-4D46-88BD-4DDCD64F179C}" srcOrd="0" destOrd="0" presId="urn:microsoft.com/office/officeart/2005/8/layout/hierarchy1"/>
    <dgm:cxn modelId="{83AACC56-DECE-4B66-AB39-2D57547CAAC1}" type="presParOf" srcId="{87A1620F-63EA-4506-B0CA-636FA2E8EC1E}" destId="{859AFB3B-8AAF-469B-A6DB-2B32304D8591}" srcOrd="1" destOrd="0" presId="urn:microsoft.com/office/officeart/2005/8/layout/hierarchy1"/>
    <dgm:cxn modelId="{E11AB062-89EE-41AA-807F-82D2A06F76EA}" type="presParOf" srcId="{56F534A7-1D8C-474C-8DDC-C077ADA3B2F3}" destId="{00058A31-F016-4BEE-A0E7-8720AA07244C}" srcOrd="1" destOrd="0" presId="urn:microsoft.com/office/officeart/2005/8/layout/hierarchy1"/>
    <dgm:cxn modelId="{704E98C5-4574-46BE-A2E5-075A478CCFB3}" type="presParOf" srcId="{90BB9B64-A44B-4583-89A1-D4E7AC300163}" destId="{99523D94-1A38-41C2-9234-EA957DFE68CE}" srcOrd="2" destOrd="0" presId="urn:microsoft.com/office/officeart/2005/8/layout/hierarchy1"/>
    <dgm:cxn modelId="{994806B1-9A56-42EA-8666-128452D82927}" type="presParOf" srcId="{99523D94-1A38-41C2-9234-EA957DFE68CE}" destId="{8A63FBCD-8191-408B-A40F-1E315F0F750C}" srcOrd="0" destOrd="0" presId="urn:microsoft.com/office/officeart/2005/8/layout/hierarchy1"/>
    <dgm:cxn modelId="{93E99929-5696-48B6-BD91-E86D372D4B0D}" type="presParOf" srcId="{8A63FBCD-8191-408B-A40F-1E315F0F750C}" destId="{A2DDDA9B-626A-4945-989D-C2E8CBD6117E}" srcOrd="0" destOrd="0" presId="urn:microsoft.com/office/officeart/2005/8/layout/hierarchy1"/>
    <dgm:cxn modelId="{611F3358-40D1-4333-B313-50928D5030D2}" type="presParOf" srcId="{8A63FBCD-8191-408B-A40F-1E315F0F750C}" destId="{20BA5EAE-1277-4318-B7D4-6743E2294671}" srcOrd="1" destOrd="0" presId="urn:microsoft.com/office/officeart/2005/8/layout/hierarchy1"/>
    <dgm:cxn modelId="{6BEC3247-5300-4CE4-8FB7-3801CC314AF0}" type="presParOf" srcId="{99523D94-1A38-41C2-9234-EA957DFE68CE}" destId="{588B951B-3C56-47EC-A3C5-40E676B2683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6EB9B1-A83B-4F6A-A429-6CCCC6B45429}"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D4258C2F-BFC4-4D9C-9E41-B5C216CFD5B1}">
      <dgm:prSet/>
      <dgm:spPr/>
      <dgm:t>
        <a:bodyPr/>
        <a:lstStyle/>
        <a:p>
          <a:pPr>
            <a:defRPr b="1"/>
          </a:pPr>
          <a:r>
            <a:rPr lang="en-US"/>
            <a:t>1986</a:t>
          </a:r>
        </a:p>
      </dgm:t>
    </dgm:pt>
    <dgm:pt modelId="{632CED39-AAFC-4D10-BF5B-6424FDCB59CF}" type="parTrans" cxnId="{79290910-24D7-4969-829D-F518921F06AD}">
      <dgm:prSet/>
      <dgm:spPr/>
      <dgm:t>
        <a:bodyPr/>
        <a:lstStyle/>
        <a:p>
          <a:endParaRPr lang="en-US"/>
        </a:p>
      </dgm:t>
    </dgm:pt>
    <dgm:pt modelId="{BF55C180-608D-4990-840E-9BF063FEE285}" type="sibTrans" cxnId="{79290910-24D7-4969-829D-F518921F06AD}">
      <dgm:prSet/>
      <dgm:spPr/>
      <dgm:t>
        <a:bodyPr/>
        <a:lstStyle/>
        <a:p>
          <a:endParaRPr lang="en-US"/>
        </a:p>
      </dgm:t>
    </dgm:pt>
    <dgm:pt modelId="{295FA002-9485-43CF-8F7E-6E825FD00911}">
      <dgm:prSet/>
      <dgm:spPr/>
      <dgm:t>
        <a:bodyPr/>
        <a:lstStyle/>
        <a:p>
          <a:r>
            <a:rPr lang="en-US" dirty="0"/>
            <a:t>Editor-in-chief of </a:t>
          </a:r>
          <a:r>
            <a:rPr lang="en-US" i="1" dirty="0"/>
            <a:t>Communist</a:t>
          </a:r>
          <a:r>
            <a:rPr lang="en-US" dirty="0"/>
            <a:t> magazine Member of the CPSU Central Committee</a:t>
          </a:r>
        </a:p>
      </dgm:t>
    </dgm:pt>
    <dgm:pt modelId="{87CBC43B-EDE5-4B15-A027-4505DCBB691B}" type="parTrans" cxnId="{78E40D5D-36FD-458A-A436-A9F0F1E76076}">
      <dgm:prSet/>
      <dgm:spPr/>
      <dgm:t>
        <a:bodyPr/>
        <a:lstStyle/>
        <a:p>
          <a:endParaRPr lang="en-US"/>
        </a:p>
      </dgm:t>
    </dgm:pt>
    <dgm:pt modelId="{0210443F-D2F3-4B58-8A66-1C702B6AA36B}" type="sibTrans" cxnId="{78E40D5D-36FD-458A-A436-A9F0F1E76076}">
      <dgm:prSet/>
      <dgm:spPr/>
      <dgm:t>
        <a:bodyPr/>
        <a:lstStyle/>
        <a:p>
          <a:endParaRPr lang="en-US"/>
        </a:p>
      </dgm:t>
    </dgm:pt>
    <dgm:pt modelId="{5F6ED373-F15E-43AE-8B2B-E456CA88511F}">
      <dgm:prSet/>
      <dgm:spPr/>
      <dgm:t>
        <a:bodyPr/>
        <a:lstStyle/>
        <a:p>
          <a:pPr>
            <a:defRPr b="1"/>
          </a:pPr>
          <a:r>
            <a:rPr lang="en-US"/>
            <a:t>1987</a:t>
          </a:r>
        </a:p>
      </dgm:t>
    </dgm:pt>
    <dgm:pt modelId="{247ACEB6-BB85-4994-B7E2-A30DD41FBF26}" type="parTrans" cxnId="{C9506426-612E-4610-949D-DF5A7D6A4340}">
      <dgm:prSet/>
      <dgm:spPr/>
      <dgm:t>
        <a:bodyPr/>
        <a:lstStyle/>
        <a:p>
          <a:endParaRPr lang="en-US"/>
        </a:p>
      </dgm:t>
    </dgm:pt>
    <dgm:pt modelId="{65F00CFA-3122-48CE-B8B1-CB90305DAACD}" type="sibTrans" cxnId="{C9506426-612E-4610-949D-DF5A7D6A4340}">
      <dgm:prSet/>
      <dgm:spPr/>
      <dgm:t>
        <a:bodyPr/>
        <a:lstStyle/>
        <a:p>
          <a:endParaRPr lang="en-US"/>
        </a:p>
      </dgm:t>
    </dgm:pt>
    <dgm:pt modelId="{0569F340-C31A-40DA-A97D-1D09714D9927}">
      <dgm:prSet/>
      <dgm:spPr/>
      <dgm:t>
        <a:bodyPr/>
        <a:lstStyle/>
        <a:p>
          <a:r>
            <a:rPr lang="en-US" dirty="0"/>
            <a:t>Assistant to the General Secretary of the CPSU Central Committee</a:t>
          </a:r>
        </a:p>
        <a:p>
          <a:r>
            <a:rPr lang="en-US" dirty="0"/>
            <a:t>President of the Soviet Philosophical Society</a:t>
          </a:r>
        </a:p>
        <a:p>
          <a:r>
            <a:rPr lang="en-US" dirty="0"/>
            <a:t>Academician of the USSR Academy of Sciences</a:t>
          </a:r>
        </a:p>
      </dgm:t>
    </dgm:pt>
    <dgm:pt modelId="{BE2C8000-18A1-49A2-A0F9-2F64BAD996B1}" type="parTrans" cxnId="{3B8DD170-FDB8-47EB-85FD-ED771D6EEB98}">
      <dgm:prSet/>
      <dgm:spPr/>
      <dgm:t>
        <a:bodyPr/>
        <a:lstStyle/>
        <a:p>
          <a:endParaRPr lang="en-US"/>
        </a:p>
      </dgm:t>
    </dgm:pt>
    <dgm:pt modelId="{7FBA49A5-53ED-403B-911A-56CF5E565472}" type="sibTrans" cxnId="{3B8DD170-FDB8-47EB-85FD-ED771D6EEB98}">
      <dgm:prSet/>
      <dgm:spPr/>
      <dgm:t>
        <a:bodyPr/>
        <a:lstStyle/>
        <a:p>
          <a:endParaRPr lang="en-US"/>
        </a:p>
      </dgm:t>
    </dgm:pt>
    <dgm:pt modelId="{485CB033-CA60-4B57-BBED-6025DC303F96}">
      <dgm:prSet/>
      <dgm:spPr/>
      <dgm:t>
        <a:bodyPr/>
        <a:lstStyle/>
        <a:p>
          <a:pPr>
            <a:defRPr b="1"/>
          </a:pPr>
          <a:r>
            <a:rPr lang="en-US"/>
            <a:t>1989</a:t>
          </a:r>
        </a:p>
      </dgm:t>
    </dgm:pt>
    <dgm:pt modelId="{6DD81126-A336-4183-A448-DE8D189B95D2}" type="parTrans" cxnId="{45613C36-98D8-4200-A52F-7B4F454BF2CB}">
      <dgm:prSet/>
      <dgm:spPr/>
      <dgm:t>
        <a:bodyPr/>
        <a:lstStyle/>
        <a:p>
          <a:endParaRPr lang="en-US"/>
        </a:p>
      </dgm:t>
    </dgm:pt>
    <dgm:pt modelId="{2C8C041A-E274-4730-8539-1578E7702AC0}" type="sibTrans" cxnId="{45613C36-98D8-4200-A52F-7B4F454BF2CB}">
      <dgm:prSet/>
      <dgm:spPr/>
      <dgm:t>
        <a:bodyPr/>
        <a:lstStyle/>
        <a:p>
          <a:endParaRPr lang="en-US"/>
        </a:p>
      </dgm:t>
    </dgm:pt>
    <dgm:pt modelId="{A8228EA8-51F3-4D31-BCBE-061CFB5721E9}">
      <dgm:prSet/>
      <dgm:spPr/>
      <dgm:t>
        <a:bodyPr/>
        <a:lstStyle/>
        <a:p>
          <a:r>
            <a:rPr lang="en-US" dirty="0"/>
            <a:t>Editor-in-chief of </a:t>
          </a:r>
          <a:r>
            <a:rPr lang="en-US" i="1" dirty="0"/>
            <a:t>Pravda</a:t>
          </a:r>
        </a:p>
        <a:p>
          <a:r>
            <a:rPr lang="en-US" i="0" dirty="0"/>
            <a:t>M</a:t>
          </a:r>
          <a:r>
            <a:rPr lang="en-US" dirty="0"/>
            <a:t>ember of the Secretariat of the CPSU Central Committee</a:t>
          </a:r>
        </a:p>
      </dgm:t>
    </dgm:pt>
    <dgm:pt modelId="{4445D737-BBD7-49B2-9127-768CEE5C191E}" type="parTrans" cxnId="{E15CED76-68CF-4855-A8A9-936FF25A8CE6}">
      <dgm:prSet/>
      <dgm:spPr/>
      <dgm:t>
        <a:bodyPr/>
        <a:lstStyle/>
        <a:p>
          <a:endParaRPr lang="en-US"/>
        </a:p>
      </dgm:t>
    </dgm:pt>
    <dgm:pt modelId="{E7856F03-0917-4977-B493-D0DE67A37472}" type="sibTrans" cxnId="{E15CED76-68CF-4855-A8A9-936FF25A8CE6}">
      <dgm:prSet/>
      <dgm:spPr/>
      <dgm:t>
        <a:bodyPr/>
        <a:lstStyle/>
        <a:p>
          <a:endParaRPr lang="en-US"/>
        </a:p>
      </dgm:t>
    </dgm:pt>
    <dgm:pt modelId="{16E0EEA6-3911-42D8-B483-8DD97EDDAD58}">
      <dgm:prSet/>
      <dgm:spPr/>
      <dgm:t>
        <a:bodyPr/>
        <a:lstStyle/>
        <a:p>
          <a:pPr>
            <a:defRPr b="1"/>
          </a:pPr>
          <a:r>
            <a:rPr lang="en-US"/>
            <a:t>1990</a:t>
          </a:r>
        </a:p>
      </dgm:t>
    </dgm:pt>
    <dgm:pt modelId="{EA89CA77-4702-4FF0-B41E-F8583A3F821B}" type="parTrans" cxnId="{BCD92EED-6437-4396-A621-B4DC25D03C29}">
      <dgm:prSet/>
      <dgm:spPr/>
      <dgm:t>
        <a:bodyPr/>
        <a:lstStyle/>
        <a:p>
          <a:endParaRPr lang="en-US"/>
        </a:p>
      </dgm:t>
    </dgm:pt>
    <dgm:pt modelId="{6F26937D-238C-422C-89A6-E47A675C3627}" type="sibTrans" cxnId="{BCD92EED-6437-4396-A621-B4DC25D03C29}">
      <dgm:prSet/>
      <dgm:spPr/>
      <dgm:t>
        <a:bodyPr/>
        <a:lstStyle/>
        <a:p>
          <a:endParaRPr lang="en-US"/>
        </a:p>
      </dgm:t>
    </dgm:pt>
    <dgm:pt modelId="{DE459375-B122-46D9-99E9-793050BC6D23}">
      <dgm:prSet/>
      <dgm:spPr/>
      <dgm:t>
        <a:bodyPr/>
        <a:lstStyle/>
        <a:p>
          <a:r>
            <a:rPr lang="en-US" dirty="0"/>
            <a:t>Member of the 28</a:t>
          </a:r>
          <a:r>
            <a:rPr lang="en-US" baseline="30000" dirty="0"/>
            <a:t>th</a:t>
          </a:r>
          <a:r>
            <a:rPr lang="en-US" dirty="0"/>
            <a:t> Political Bureau of the CPSU Central Committee</a:t>
          </a:r>
        </a:p>
      </dgm:t>
    </dgm:pt>
    <dgm:pt modelId="{E73A4075-7EA1-45D8-BEBB-B2AD9B53EA84}" type="parTrans" cxnId="{A100E311-1723-4BEC-A509-D4E51AF6A7BC}">
      <dgm:prSet/>
      <dgm:spPr/>
      <dgm:t>
        <a:bodyPr/>
        <a:lstStyle/>
        <a:p>
          <a:endParaRPr lang="en-US"/>
        </a:p>
      </dgm:t>
    </dgm:pt>
    <dgm:pt modelId="{5373DDC8-7437-43C8-8D29-E0F265D9AC57}" type="sibTrans" cxnId="{A100E311-1723-4BEC-A509-D4E51AF6A7BC}">
      <dgm:prSet/>
      <dgm:spPr/>
      <dgm:t>
        <a:bodyPr/>
        <a:lstStyle/>
        <a:p>
          <a:endParaRPr lang="en-US"/>
        </a:p>
      </dgm:t>
    </dgm:pt>
    <dgm:pt modelId="{D607E16B-C234-4F46-8FB6-D74309ADA087}">
      <dgm:prSet/>
      <dgm:spPr/>
      <dgm:t>
        <a:bodyPr/>
        <a:lstStyle/>
        <a:p>
          <a:pPr>
            <a:defRPr b="1"/>
          </a:pPr>
          <a:r>
            <a:rPr lang="en-US"/>
            <a:t>1991</a:t>
          </a:r>
        </a:p>
      </dgm:t>
    </dgm:pt>
    <dgm:pt modelId="{775AF703-009A-439A-AD1D-A06CC11BD95B}" type="parTrans" cxnId="{D6A98DCE-98D5-4220-AF36-EFC9A21BF137}">
      <dgm:prSet/>
      <dgm:spPr/>
      <dgm:t>
        <a:bodyPr/>
        <a:lstStyle/>
        <a:p>
          <a:endParaRPr lang="en-US"/>
        </a:p>
      </dgm:t>
    </dgm:pt>
    <dgm:pt modelId="{14120196-A24B-4AAA-BD28-0CE0B5B74A5E}" type="sibTrans" cxnId="{D6A98DCE-98D5-4220-AF36-EFC9A21BF137}">
      <dgm:prSet/>
      <dgm:spPr/>
      <dgm:t>
        <a:bodyPr/>
        <a:lstStyle/>
        <a:p>
          <a:endParaRPr lang="en-US"/>
        </a:p>
      </dgm:t>
    </dgm:pt>
    <dgm:pt modelId="{49C0C0DF-3982-484A-9F06-ABA934F53DBA}">
      <dgm:prSet/>
      <dgm:spPr/>
      <dgm:t>
        <a:bodyPr/>
        <a:lstStyle/>
        <a:p>
          <a:r>
            <a:rPr lang="en-US" dirty="0"/>
            <a:t>President of the Institute of Humanities of the Russian Academy of Sciences</a:t>
          </a:r>
        </a:p>
      </dgm:t>
    </dgm:pt>
    <dgm:pt modelId="{89F9A5FA-DB65-4346-93AA-589DE4374BC5}" type="parTrans" cxnId="{5188EC17-C089-4360-9B61-49D1A7073B6E}">
      <dgm:prSet/>
      <dgm:spPr/>
      <dgm:t>
        <a:bodyPr/>
        <a:lstStyle/>
        <a:p>
          <a:endParaRPr lang="en-US"/>
        </a:p>
      </dgm:t>
    </dgm:pt>
    <dgm:pt modelId="{AF84C5F5-BF9A-48AA-B620-80FA13984ED5}" type="sibTrans" cxnId="{5188EC17-C089-4360-9B61-49D1A7073B6E}">
      <dgm:prSet/>
      <dgm:spPr/>
      <dgm:t>
        <a:bodyPr/>
        <a:lstStyle/>
        <a:p>
          <a:endParaRPr lang="en-US"/>
        </a:p>
      </dgm:t>
    </dgm:pt>
    <dgm:pt modelId="{0BC27C88-BAFE-4F88-A001-3942EDA7831A}" type="pres">
      <dgm:prSet presAssocID="{E96EB9B1-A83B-4F6A-A429-6CCCC6B45429}" presName="root" presStyleCnt="0">
        <dgm:presLayoutVars>
          <dgm:chMax/>
          <dgm:chPref/>
          <dgm:animLvl val="lvl"/>
        </dgm:presLayoutVars>
      </dgm:prSet>
      <dgm:spPr/>
    </dgm:pt>
    <dgm:pt modelId="{19D7214D-1369-4EC4-B155-F3083EAF2EE7}" type="pres">
      <dgm:prSet presAssocID="{E96EB9B1-A83B-4F6A-A429-6CCCC6B45429}"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4705DAE0-9E03-4BCE-8E71-6AE24BDCE3F9}" type="pres">
      <dgm:prSet presAssocID="{E96EB9B1-A83B-4F6A-A429-6CCCC6B45429}" presName="nodes" presStyleCnt="0">
        <dgm:presLayoutVars>
          <dgm:chMax/>
          <dgm:chPref/>
          <dgm:animLvl val="lvl"/>
        </dgm:presLayoutVars>
      </dgm:prSet>
      <dgm:spPr/>
    </dgm:pt>
    <dgm:pt modelId="{AC37A2D5-92C5-4850-A7EA-0B4D2951CCF2}" type="pres">
      <dgm:prSet presAssocID="{D4258C2F-BFC4-4D9C-9E41-B5C216CFD5B1}" presName="composite" presStyleCnt="0"/>
      <dgm:spPr/>
    </dgm:pt>
    <dgm:pt modelId="{167A6ED5-86BA-4434-B241-9A663959F879}" type="pres">
      <dgm:prSet presAssocID="{D4258C2F-BFC4-4D9C-9E41-B5C216CFD5B1}" presName="L1TextContainer" presStyleLbl="revTx" presStyleIdx="0" presStyleCnt="5">
        <dgm:presLayoutVars>
          <dgm:chMax val="1"/>
          <dgm:chPref val="1"/>
          <dgm:bulletEnabled val="1"/>
        </dgm:presLayoutVars>
      </dgm:prSet>
      <dgm:spPr/>
    </dgm:pt>
    <dgm:pt modelId="{26690E0D-CDC2-41B5-BA84-E25F09DB4FBA}" type="pres">
      <dgm:prSet presAssocID="{D4258C2F-BFC4-4D9C-9E41-B5C216CFD5B1}" presName="L2TextContainerWrapper" presStyleCnt="0">
        <dgm:presLayoutVars>
          <dgm:chMax val="0"/>
          <dgm:chPref val="0"/>
          <dgm:bulletEnabled val="1"/>
        </dgm:presLayoutVars>
      </dgm:prSet>
      <dgm:spPr/>
    </dgm:pt>
    <dgm:pt modelId="{3EA9E866-4023-4EF2-B94C-B62A897EF1A2}" type="pres">
      <dgm:prSet presAssocID="{D4258C2F-BFC4-4D9C-9E41-B5C216CFD5B1}" presName="L2TextContainer" presStyleLbl="bgAcc1" presStyleIdx="0" presStyleCnt="5"/>
      <dgm:spPr/>
    </dgm:pt>
    <dgm:pt modelId="{359321D1-9D4C-4951-B15B-FBC596A4D37A}" type="pres">
      <dgm:prSet presAssocID="{D4258C2F-BFC4-4D9C-9E41-B5C216CFD5B1}" presName="FlexibleEmptyPlaceHolder" presStyleCnt="0"/>
      <dgm:spPr/>
    </dgm:pt>
    <dgm:pt modelId="{C072E883-335E-4406-8FB6-6E1504C63ECB}" type="pres">
      <dgm:prSet presAssocID="{D4258C2F-BFC4-4D9C-9E41-B5C216CFD5B1}" presName="ConnectLine" presStyleLbl="sibTrans1D1" presStyleIdx="0" presStyleCnt="5"/>
      <dgm:spPr>
        <a:noFill/>
        <a:ln w="6350" cap="flat" cmpd="sng" algn="ctr">
          <a:solidFill>
            <a:schemeClr val="accent1">
              <a:hueOff val="0"/>
              <a:satOff val="0"/>
              <a:lumOff val="0"/>
              <a:alphaOff val="0"/>
            </a:schemeClr>
          </a:solidFill>
          <a:prstDash val="dash"/>
          <a:miter lim="800000"/>
        </a:ln>
        <a:effectLst/>
      </dgm:spPr>
    </dgm:pt>
    <dgm:pt modelId="{2A347C86-E807-49D5-8766-CE9140952FBE}" type="pres">
      <dgm:prSet presAssocID="{D4258C2F-BFC4-4D9C-9E41-B5C216CFD5B1}" presName="ConnectorPoint" presStyleLbl="alignNode1" presStyleIdx="0" presStyleCnt="5"/>
      <dgm:spPr/>
    </dgm:pt>
    <dgm:pt modelId="{D676BEF9-90EA-474C-A5A5-380D63ABA375}" type="pres">
      <dgm:prSet presAssocID="{D4258C2F-BFC4-4D9C-9E41-B5C216CFD5B1}" presName="EmptyPlaceHolder" presStyleCnt="0"/>
      <dgm:spPr/>
    </dgm:pt>
    <dgm:pt modelId="{1FF193E0-AEAC-4F12-A90D-7A600DF12857}" type="pres">
      <dgm:prSet presAssocID="{BF55C180-608D-4990-840E-9BF063FEE285}" presName="spaceBetweenRectangles" presStyleCnt="0"/>
      <dgm:spPr/>
    </dgm:pt>
    <dgm:pt modelId="{C3D89835-5F65-43E5-BF1C-FB24083E547D}" type="pres">
      <dgm:prSet presAssocID="{5F6ED373-F15E-43AE-8B2B-E456CA88511F}" presName="composite" presStyleCnt="0"/>
      <dgm:spPr/>
    </dgm:pt>
    <dgm:pt modelId="{F967D727-A9A1-4320-A9D9-0E4CBEE76D56}" type="pres">
      <dgm:prSet presAssocID="{5F6ED373-F15E-43AE-8B2B-E456CA88511F}" presName="L1TextContainer" presStyleLbl="revTx" presStyleIdx="1" presStyleCnt="5">
        <dgm:presLayoutVars>
          <dgm:chMax val="1"/>
          <dgm:chPref val="1"/>
          <dgm:bulletEnabled val="1"/>
        </dgm:presLayoutVars>
      </dgm:prSet>
      <dgm:spPr/>
    </dgm:pt>
    <dgm:pt modelId="{22C75419-80E0-48D4-B463-71C2D6299082}" type="pres">
      <dgm:prSet presAssocID="{5F6ED373-F15E-43AE-8B2B-E456CA88511F}" presName="L2TextContainerWrapper" presStyleCnt="0">
        <dgm:presLayoutVars>
          <dgm:chMax val="0"/>
          <dgm:chPref val="0"/>
          <dgm:bulletEnabled val="1"/>
        </dgm:presLayoutVars>
      </dgm:prSet>
      <dgm:spPr/>
    </dgm:pt>
    <dgm:pt modelId="{3E2998CE-6EC1-4378-9A56-E74C9C40F619}" type="pres">
      <dgm:prSet presAssocID="{5F6ED373-F15E-43AE-8B2B-E456CA88511F}" presName="L2TextContainer" presStyleLbl="bgAcc1" presStyleIdx="1" presStyleCnt="5"/>
      <dgm:spPr/>
    </dgm:pt>
    <dgm:pt modelId="{71E28D7E-3CDF-4393-9B59-36C92F7A3DA8}" type="pres">
      <dgm:prSet presAssocID="{5F6ED373-F15E-43AE-8B2B-E456CA88511F}" presName="FlexibleEmptyPlaceHolder" presStyleCnt="0"/>
      <dgm:spPr/>
    </dgm:pt>
    <dgm:pt modelId="{B8C9D52F-C100-4F2A-A727-ABEFB106E28C}" type="pres">
      <dgm:prSet presAssocID="{5F6ED373-F15E-43AE-8B2B-E456CA88511F}" presName="ConnectLine" presStyleLbl="sibTrans1D1" presStyleIdx="1" presStyleCnt="5"/>
      <dgm:spPr>
        <a:noFill/>
        <a:ln w="6350" cap="flat" cmpd="sng" algn="ctr">
          <a:solidFill>
            <a:schemeClr val="accent1">
              <a:hueOff val="0"/>
              <a:satOff val="0"/>
              <a:lumOff val="0"/>
              <a:alphaOff val="0"/>
            </a:schemeClr>
          </a:solidFill>
          <a:prstDash val="dash"/>
          <a:miter lim="800000"/>
        </a:ln>
        <a:effectLst/>
      </dgm:spPr>
    </dgm:pt>
    <dgm:pt modelId="{36AAE5B4-1691-45AC-A2FA-32317A040719}" type="pres">
      <dgm:prSet presAssocID="{5F6ED373-F15E-43AE-8B2B-E456CA88511F}" presName="ConnectorPoint" presStyleLbl="alignNode1" presStyleIdx="1" presStyleCnt="5"/>
      <dgm:spPr/>
    </dgm:pt>
    <dgm:pt modelId="{17B013B0-D283-4B12-95EA-C9D5B03AEE6D}" type="pres">
      <dgm:prSet presAssocID="{5F6ED373-F15E-43AE-8B2B-E456CA88511F}" presName="EmptyPlaceHolder" presStyleCnt="0"/>
      <dgm:spPr/>
    </dgm:pt>
    <dgm:pt modelId="{A38AFD02-3782-4E1C-96A9-0BFD70BA60F1}" type="pres">
      <dgm:prSet presAssocID="{65F00CFA-3122-48CE-B8B1-CB90305DAACD}" presName="spaceBetweenRectangles" presStyleCnt="0"/>
      <dgm:spPr/>
    </dgm:pt>
    <dgm:pt modelId="{82639496-6BA8-4152-A8C1-A6DD8C38F04C}" type="pres">
      <dgm:prSet presAssocID="{485CB033-CA60-4B57-BBED-6025DC303F96}" presName="composite" presStyleCnt="0"/>
      <dgm:spPr/>
    </dgm:pt>
    <dgm:pt modelId="{A1B380E8-0DF3-40A1-8CCA-BEF4ECB11134}" type="pres">
      <dgm:prSet presAssocID="{485CB033-CA60-4B57-BBED-6025DC303F96}" presName="L1TextContainer" presStyleLbl="revTx" presStyleIdx="2" presStyleCnt="5">
        <dgm:presLayoutVars>
          <dgm:chMax val="1"/>
          <dgm:chPref val="1"/>
          <dgm:bulletEnabled val="1"/>
        </dgm:presLayoutVars>
      </dgm:prSet>
      <dgm:spPr/>
    </dgm:pt>
    <dgm:pt modelId="{1476DB89-F3F2-43A4-B714-1725865FA505}" type="pres">
      <dgm:prSet presAssocID="{485CB033-CA60-4B57-BBED-6025DC303F96}" presName="L2TextContainerWrapper" presStyleCnt="0">
        <dgm:presLayoutVars>
          <dgm:chMax val="0"/>
          <dgm:chPref val="0"/>
          <dgm:bulletEnabled val="1"/>
        </dgm:presLayoutVars>
      </dgm:prSet>
      <dgm:spPr/>
    </dgm:pt>
    <dgm:pt modelId="{C56A912B-2539-40D5-8648-9F0CF2CEC02E}" type="pres">
      <dgm:prSet presAssocID="{485CB033-CA60-4B57-BBED-6025DC303F96}" presName="L2TextContainer" presStyleLbl="bgAcc1" presStyleIdx="2" presStyleCnt="5"/>
      <dgm:spPr/>
    </dgm:pt>
    <dgm:pt modelId="{27A069FF-1DAB-442A-A97D-063E93B8144D}" type="pres">
      <dgm:prSet presAssocID="{485CB033-CA60-4B57-BBED-6025DC303F96}" presName="FlexibleEmptyPlaceHolder" presStyleCnt="0"/>
      <dgm:spPr/>
    </dgm:pt>
    <dgm:pt modelId="{046CE2B1-E2A5-40AD-A9C2-BE38748A38A6}" type="pres">
      <dgm:prSet presAssocID="{485CB033-CA60-4B57-BBED-6025DC303F96}" presName="ConnectLine" presStyleLbl="sibTrans1D1" presStyleIdx="2" presStyleCnt="5"/>
      <dgm:spPr>
        <a:noFill/>
        <a:ln w="6350" cap="flat" cmpd="sng" algn="ctr">
          <a:solidFill>
            <a:schemeClr val="accent1">
              <a:hueOff val="0"/>
              <a:satOff val="0"/>
              <a:lumOff val="0"/>
              <a:alphaOff val="0"/>
            </a:schemeClr>
          </a:solidFill>
          <a:prstDash val="dash"/>
          <a:miter lim="800000"/>
        </a:ln>
        <a:effectLst/>
      </dgm:spPr>
    </dgm:pt>
    <dgm:pt modelId="{7EE962A1-DA34-490C-AA56-82D23678C035}" type="pres">
      <dgm:prSet presAssocID="{485CB033-CA60-4B57-BBED-6025DC303F96}" presName="ConnectorPoint" presStyleLbl="alignNode1" presStyleIdx="2" presStyleCnt="5"/>
      <dgm:spPr/>
    </dgm:pt>
    <dgm:pt modelId="{7D55BEC6-1CB3-4F42-AF55-10224C5CA070}" type="pres">
      <dgm:prSet presAssocID="{485CB033-CA60-4B57-BBED-6025DC303F96}" presName="EmptyPlaceHolder" presStyleCnt="0"/>
      <dgm:spPr/>
    </dgm:pt>
    <dgm:pt modelId="{77B21410-1995-4ED7-8AAE-33983E7025AF}" type="pres">
      <dgm:prSet presAssocID="{2C8C041A-E274-4730-8539-1578E7702AC0}" presName="spaceBetweenRectangles" presStyleCnt="0"/>
      <dgm:spPr/>
    </dgm:pt>
    <dgm:pt modelId="{BF03B35E-6C28-414C-B7F8-70B2DAAD7F12}" type="pres">
      <dgm:prSet presAssocID="{16E0EEA6-3911-42D8-B483-8DD97EDDAD58}" presName="composite" presStyleCnt="0"/>
      <dgm:spPr/>
    </dgm:pt>
    <dgm:pt modelId="{FC7FEC62-F117-4D88-BA74-6E35255B17DC}" type="pres">
      <dgm:prSet presAssocID="{16E0EEA6-3911-42D8-B483-8DD97EDDAD58}" presName="L1TextContainer" presStyleLbl="revTx" presStyleIdx="3" presStyleCnt="5">
        <dgm:presLayoutVars>
          <dgm:chMax val="1"/>
          <dgm:chPref val="1"/>
          <dgm:bulletEnabled val="1"/>
        </dgm:presLayoutVars>
      </dgm:prSet>
      <dgm:spPr/>
    </dgm:pt>
    <dgm:pt modelId="{5666B722-6CE5-49AE-8BD2-C932660F9222}" type="pres">
      <dgm:prSet presAssocID="{16E0EEA6-3911-42D8-B483-8DD97EDDAD58}" presName="L2TextContainerWrapper" presStyleCnt="0">
        <dgm:presLayoutVars>
          <dgm:chMax val="0"/>
          <dgm:chPref val="0"/>
          <dgm:bulletEnabled val="1"/>
        </dgm:presLayoutVars>
      </dgm:prSet>
      <dgm:spPr/>
    </dgm:pt>
    <dgm:pt modelId="{ADA9A1EC-9884-414A-BC0F-6E50188F6C6C}" type="pres">
      <dgm:prSet presAssocID="{16E0EEA6-3911-42D8-B483-8DD97EDDAD58}" presName="L2TextContainer" presStyleLbl="bgAcc1" presStyleIdx="3" presStyleCnt="5"/>
      <dgm:spPr/>
    </dgm:pt>
    <dgm:pt modelId="{FE48CFD1-5D73-48BE-91A3-561FA96F100F}" type="pres">
      <dgm:prSet presAssocID="{16E0EEA6-3911-42D8-B483-8DD97EDDAD58}" presName="FlexibleEmptyPlaceHolder" presStyleCnt="0"/>
      <dgm:spPr/>
    </dgm:pt>
    <dgm:pt modelId="{973E0A89-D1FB-40DA-82AB-BDD619B13A07}" type="pres">
      <dgm:prSet presAssocID="{16E0EEA6-3911-42D8-B483-8DD97EDDAD58}" presName="ConnectLine" presStyleLbl="sibTrans1D1" presStyleIdx="3" presStyleCnt="5"/>
      <dgm:spPr>
        <a:noFill/>
        <a:ln w="6350" cap="flat" cmpd="sng" algn="ctr">
          <a:solidFill>
            <a:schemeClr val="accent1">
              <a:hueOff val="0"/>
              <a:satOff val="0"/>
              <a:lumOff val="0"/>
              <a:alphaOff val="0"/>
            </a:schemeClr>
          </a:solidFill>
          <a:prstDash val="dash"/>
          <a:miter lim="800000"/>
        </a:ln>
        <a:effectLst/>
      </dgm:spPr>
    </dgm:pt>
    <dgm:pt modelId="{99EE7846-49BA-4641-BA04-1F869B90C57E}" type="pres">
      <dgm:prSet presAssocID="{16E0EEA6-3911-42D8-B483-8DD97EDDAD58}" presName="ConnectorPoint" presStyleLbl="alignNode1" presStyleIdx="3" presStyleCnt="5"/>
      <dgm:spPr/>
    </dgm:pt>
    <dgm:pt modelId="{177D4BF7-FFE4-40FE-B37A-7863F60ECFF6}" type="pres">
      <dgm:prSet presAssocID="{16E0EEA6-3911-42D8-B483-8DD97EDDAD58}" presName="EmptyPlaceHolder" presStyleCnt="0"/>
      <dgm:spPr/>
    </dgm:pt>
    <dgm:pt modelId="{7E7FAB20-A763-48E8-B455-4C58876AF3E2}" type="pres">
      <dgm:prSet presAssocID="{6F26937D-238C-422C-89A6-E47A675C3627}" presName="spaceBetweenRectangles" presStyleCnt="0"/>
      <dgm:spPr/>
    </dgm:pt>
    <dgm:pt modelId="{859AE979-C731-4CB8-ADA5-4955E953D4F1}" type="pres">
      <dgm:prSet presAssocID="{D607E16B-C234-4F46-8FB6-D74309ADA087}" presName="composite" presStyleCnt="0"/>
      <dgm:spPr/>
    </dgm:pt>
    <dgm:pt modelId="{7E7B7BD1-38EF-4816-BD96-73C7AF9A02B1}" type="pres">
      <dgm:prSet presAssocID="{D607E16B-C234-4F46-8FB6-D74309ADA087}" presName="L1TextContainer" presStyleLbl="revTx" presStyleIdx="4" presStyleCnt="5">
        <dgm:presLayoutVars>
          <dgm:chMax val="1"/>
          <dgm:chPref val="1"/>
          <dgm:bulletEnabled val="1"/>
        </dgm:presLayoutVars>
      </dgm:prSet>
      <dgm:spPr/>
    </dgm:pt>
    <dgm:pt modelId="{5780FD90-2347-4580-BB5A-11EB5D363E5D}" type="pres">
      <dgm:prSet presAssocID="{D607E16B-C234-4F46-8FB6-D74309ADA087}" presName="L2TextContainerWrapper" presStyleCnt="0">
        <dgm:presLayoutVars>
          <dgm:chMax val="0"/>
          <dgm:chPref val="0"/>
          <dgm:bulletEnabled val="1"/>
        </dgm:presLayoutVars>
      </dgm:prSet>
      <dgm:spPr/>
    </dgm:pt>
    <dgm:pt modelId="{B138F23E-A5D7-41B4-815E-D3965462B573}" type="pres">
      <dgm:prSet presAssocID="{D607E16B-C234-4F46-8FB6-D74309ADA087}" presName="L2TextContainer" presStyleLbl="bgAcc1" presStyleIdx="4" presStyleCnt="5"/>
      <dgm:spPr/>
    </dgm:pt>
    <dgm:pt modelId="{41AB552D-7235-41B5-94EB-B713BCDA66BC}" type="pres">
      <dgm:prSet presAssocID="{D607E16B-C234-4F46-8FB6-D74309ADA087}" presName="FlexibleEmptyPlaceHolder" presStyleCnt="0"/>
      <dgm:spPr/>
    </dgm:pt>
    <dgm:pt modelId="{438CD71A-C6B0-440C-BDFD-5969F091484E}" type="pres">
      <dgm:prSet presAssocID="{D607E16B-C234-4F46-8FB6-D74309ADA087}" presName="ConnectLine" presStyleLbl="sibTrans1D1" presStyleIdx="4" presStyleCnt="5"/>
      <dgm:spPr>
        <a:noFill/>
        <a:ln w="6350" cap="flat" cmpd="sng" algn="ctr">
          <a:solidFill>
            <a:schemeClr val="accent1">
              <a:hueOff val="0"/>
              <a:satOff val="0"/>
              <a:lumOff val="0"/>
              <a:alphaOff val="0"/>
            </a:schemeClr>
          </a:solidFill>
          <a:prstDash val="dash"/>
          <a:miter lim="800000"/>
        </a:ln>
        <a:effectLst/>
      </dgm:spPr>
    </dgm:pt>
    <dgm:pt modelId="{6DE31070-538A-4F1F-A09D-1A2F9A50F34B}" type="pres">
      <dgm:prSet presAssocID="{D607E16B-C234-4F46-8FB6-D74309ADA087}" presName="ConnectorPoint" presStyleLbl="alignNode1" presStyleIdx="4" presStyleCnt="5"/>
      <dgm:spPr/>
    </dgm:pt>
    <dgm:pt modelId="{027F2AE1-AED9-4022-95FB-22B842AC71EE}" type="pres">
      <dgm:prSet presAssocID="{D607E16B-C234-4F46-8FB6-D74309ADA087}" presName="EmptyPlaceHolder" presStyleCnt="0"/>
      <dgm:spPr/>
    </dgm:pt>
  </dgm:ptLst>
  <dgm:cxnLst>
    <dgm:cxn modelId="{61BD0B07-77CE-4C03-A1E1-DBE973F48CC1}" type="presOf" srcId="{D4258C2F-BFC4-4D9C-9E41-B5C216CFD5B1}" destId="{167A6ED5-86BA-4434-B241-9A663959F879}" srcOrd="0" destOrd="0" presId="urn:microsoft.com/office/officeart/2016/7/layout/BasicTimeline"/>
    <dgm:cxn modelId="{79290910-24D7-4969-829D-F518921F06AD}" srcId="{E96EB9B1-A83B-4F6A-A429-6CCCC6B45429}" destId="{D4258C2F-BFC4-4D9C-9E41-B5C216CFD5B1}" srcOrd="0" destOrd="0" parTransId="{632CED39-AAFC-4D10-BF5B-6424FDCB59CF}" sibTransId="{BF55C180-608D-4990-840E-9BF063FEE285}"/>
    <dgm:cxn modelId="{A100E311-1723-4BEC-A509-D4E51AF6A7BC}" srcId="{16E0EEA6-3911-42D8-B483-8DD97EDDAD58}" destId="{DE459375-B122-46D9-99E9-793050BC6D23}" srcOrd="0" destOrd="0" parTransId="{E73A4075-7EA1-45D8-BEBB-B2AD9B53EA84}" sibTransId="{5373DDC8-7437-43C8-8D29-E0F265D9AC57}"/>
    <dgm:cxn modelId="{5188EC17-C089-4360-9B61-49D1A7073B6E}" srcId="{D607E16B-C234-4F46-8FB6-D74309ADA087}" destId="{49C0C0DF-3982-484A-9F06-ABA934F53DBA}" srcOrd="0" destOrd="0" parTransId="{89F9A5FA-DB65-4346-93AA-589DE4374BC5}" sibTransId="{AF84C5F5-BF9A-48AA-B620-80FA13984ED5}"/>
    <dgm:cxn modelId="{C9506426-612E-4610-949D-DF5A7D6A4340}" srcId="{E96EB9B1-A83B-4F6A-A429-6CCCC6B45429}" destId="{5F6ED373-F15E-43AE-8B2B-E456CA88511F}" srcOrd="1" destOrd="0" parTransId="{247ACEB6-BB85-4994-B7E2-A30DD41FBF26}" sibTransId="{65F00CFA-3122-48CE-B8B1-CB90305DAACD}"/>
    <dgm:cxn modelId="{D860912C-8CBF-49A1-8907-C651D23D5E4C}" type="presOf" srcId="{A8228EA8-51F3-4D31-BCBE-061CFB5721E9}" destId="{C56A912B-2539-40D5-8648-9F0CF2CEC02E}" srcOrd="0" destOrd="0" presId="urn:microsoft.com/office/officeart/2016/7/layout/BasicTimeline"/>
    <dgm:cxn modelId="{45613C36-98D8-4200-A52F-7B4F454BF2CB}" srcId="{E96EB9B1-A83B-4F6A-A429-6CCCC6B45429}" destId="{485CB033-CA60-4B57-BBED-6025DC303F96}" srcOrd="2" destOrd="0" parTransId="{6DD81126-A336-4183-A448-DE8D189B95D2}" sibTransId="{2C8C041A-E274-4730-8539-1578E7702AC0}"/>
    <dgm:cxn modelId="{D0216A39-161B-4EB7-99F9-FF719134B5F4}" type="presOf" srcId="{295FA002-9485-43CF-8F7E-6E825FD00911}" destId="{3EA9E866-4023-4EF2-B94C-B62A897EF1A2}" srcOrd="0" destOrd="0" presId="urn:microsoft.com/office/officeart/2016/7/layout/BasicTimeline"/>
    <dgm:cxn modelId="{A50EE339-7534-4C38-88EA-4AC357A52584}" type="presOf" srcId="{0569F340-C31A-40DA-A97D-1D09714D9927}" destId="{3E2998CE-6EC1-4378-9A56-E74C9C40F619}" srcOrd="0" destOrd="0" presId="urn:microsoft.com/office/officeart/2016/7/layout/BasicTimeline"/>
    <dgm:cxn modelId="{78E40D5D-36FD-458A-A436-A9F0F1E76076}" srcId="{D4258C2F-BFC4-4D9C-9E41-B5C216CFD5B1}" destId="{295FA002-9485-43CF-8F7E-6E825FD00911}" srcOrd="0" destOrd="0" parTransId="{87CBC43B-EDE5-4B15-A027-4505DCBB691B}" sibTransId="{0210443F-D2F3-4B58-8A66-1C702B6AA36B}"/>
    <dgm:cxn modelId="{3B8DD170-FDB8-47EB-85FD-ED771D6EEB98}" srcId="{5F6ED373-F15E-43AE-8B2B-E456CA88511F}" destId="{0569F340-C31A-40DA-A97D-1D09714D9927}" srcOrd="0" destOrd="0" parTransId="{BE2C8000-18A1-49A2-A0F9-2F64BAD996B1}" sibTransId="{7FBA49A5-53ED-403B-911A-56CF5E565472}"/>
    <dgm:cxn modelId="{BCDA4053-A079-4BB4-AFF7-0DFBA81E94C3}" type="presOf" srcId="{DE459375-B122-46D9-99E9-793050BC6D23}" destId="{ADA9A1EC-9884-414A-BC0F-6E50188F6C6C}" srcOrd="0" destOrd="0" presId="urn:microsoft.com/office/officeart/2016/7/layout/BasicTimeline"/>
    <dgm:cxn modelId="{09FBCB56-9289-49F8-A9BF-2AC15B6D9588}" type="presOf" srcId="{485CB033-CA60-4B57-BBED-6025DC303F96}" destId="{A1B380E8-0DF3-40A1-8CCA-BEF4ECB11134}" srcOrd="0" destOrd="0" presId="urn:microsoft.com/office/officeart/2016/7/layout/BasicTimeline"/>
    <dgm:cxn modelId="{E15CED76-68CF-4855-A8A9-936FF25A8CE6}" srcId="{485CB033-CA60-4B57-BBED-6025DC303F96}" destId="{A8228EA8-51F3-4D31-BCBE-061CFB5721E9}" srcOrd="0" destOrd="0" parTransId="{4445D737-BBD7-49B2-9127-768CEE5C191E}" sibTransId="{E7856F03-0917-4977-B493-D0DE67A37472}"/>
    <dgm:cxn modelId="{2A9A8758-4B1E-4EB9-928D-EFE5A564E4CA}" type="presOf" srcId="{D607E16B-C234-4F46-8FB6-D74309ADA087}" destId="{7E7B7BD1-38EF-4816-BD96-73C7AF9A02B1}" srcOrd="0" destOrd="0" presId="urn:microsoft.com/office/officeart/2016/7/layout/BasicTimeline"/>
    <dgm:cxn modelId="{8EA01683-9BB0-4286-8490-6E24255B3155}" type="presOf" srcId="{49C0C0DF-3982-484A-9F06-ABA934F53DBA}" destId="{B138F23E-A5D7-41B4-815E-D3965462B573}" srcOrd="0" destOrd="0" presId="urn:microsoft.com/office/officeart/2016/7/layout/BasicTimeline"/>
    <dgm:cxn modelId="{298A13A8-5ED7-437C-9562-BEAA86A9C271}" type="presOf" srcId="{16E0EEA6-3911-42D8-B483-8DD97EDDAD58}" destId="{FC7FEC62-F117-4D88-BA74-6E35255B17DC}" srcOrd="0" destOrd="0" presId="urn:microsoft.com/office/officeart/2016/7/layout/BasicTimeline"/>
    <dgm:cxn modelId="{D6A98DCE-98D5-4220-AF36-EFC9A21BF137}" srcId="{E96EB9B1-A83B-4F6A-A429-6CCCC6B45429}" destId="{D607E16B-C234-4F46-8FB6-D74309ADA087}" srcOrd="4" destOrd="0" parTransId="{775AF703-009A-439A-AD1D-A06CC11BD95B}" sibTransId="{14120196-A24B-4AAA-BD28-0CE0B5B74A5E}"/>
    <dgm:cxn modelId="{BCD92EED-6437-4396-A621-B4DC25D03C29}" srcId="{E96EB9B1-A83B-4F6A-A429-6CCCC6B45429}" destId="{16E0EEA6-3911-42D8-B483-8DD97EDDAD58}" srcOrd="3" destOrd="0" parTransId="{EA89CA77-4702-4FF0-B41E-F8583A3F821B}" sibTransId="{6F26937D-238C-422C-89A6-E47A675C3627}"/>
    <dgm:cxn modelId="{945E6EF3-D1D0-445D-B651-C54550B74395}" type="presOf" srcId="{5F6ED373-F15E-43AE-8B2B-E456CA88511F}" destId="{F967D727-A9A1-4320-A9D9-0E4CBEE76D56}" srcOrd="0" destOrd="0" presId="urn:microsoft.com/office/officeart/2016/7/layout/BasicTimeline"/>
    <dgm:cxn modelId="{827C2CF7-DB34-4235-887A-8B6AA70DD8E8}" type="presOf" srcId="{E96EB9B1-A83B-4F6A-A429-6CCCC6B45429}" destId="{0BC27C88-BAFE-4F88-A001-3942EDA7831A}" srcOrd="0" destOrd="0" presId="urn:microsoft.com/office/officeart/2016/7/layout/BasicTimeline"/>
    <dgm:cxn modelId="{A5D5396C-4DA7-42ED-8E09-2D55DF3E2527}" type="presParOf" srcId="{0BC27C88-BAFE-4F88-A001-3942EDA7831A}" destId="{19D7214D-1369-4EC4-B155-F3083EAF2EE7}" srcOrd="0" destOrd="0" presId="urn:microsoft.com/office/officeart/2016/7/layout/BasicTimeline"/>
    <dgm:cxn modelId="{D84B3656-2714-4878-BA35-067C7C67ABFD}" type="presParOf" srcId="{0BC27C88-BAFE-4F88-A001-3942EDA7831A}" destId="{4705DAE0-9E03-4BCE-8E71-6AE24BDCE3F9}" srcOrd="1" destOrd="0" presId="urn:microsoft.com/office/officeart/2016/7/layout/BasicTimeline"/>
    <dgm:cxn modelId="{2A6789E9-24A5-45EB-849D-0567D1A59AE7}" type="presParOf" srcId="{4705DAE0-9E03-4BCE-8E71-6AE24BDCE3F9}" destId="{AC37A2D5-92C5-4850-A7EA-0B4D2951CCF2}" srcOrd="0" destOrd="0" presId="urn:microsoft.com/office/officeart/2016/7/layout/BasicTimeline"/>
    <dgm:cxn modelId="{E1FC44A8-78D9-4D21-83DC-8099524CB042}" type="presParOf" srcId="{AC37A2D5-92C5-4850-A7EA-0B4D2951CCF2}" destId="{167A6ED5-86BA-4434-B241-9A663959F879}" srcOrd="0" destOrd="0" presId="urn:microsoft.com/office/officeart/2016/7/layout/BasicTimeline"/>
    <dgm:cxn modelId="{EE34D58F-5770-4009-81A5-148B24B99730}" type="presParOf" srcId="{AC37A2D5-92C5-4850-A7EA-0B4D2951CCF2}" destId="{26690E0D-CDC2-41B5-BA84-E25F09DB4FBA}" srcOrd="1" destOrd="0" presId="urn:microsoft.com/office/officeart/2016/7/layout/BasicTimeline"/>
    <dgm:cxn modelId="{5C267442-A1CF-4586-9EC7-4F983641E177}" type="presParOf" srcId="{26690E0D-CDC2-41B5-BA84-E25F09DB4FBA}" destId="{3EA9E866-4023-4EF2-B94C-B62A897EF1A2}" srcOrd="0" destOrd="0" presId="urn:microsoft.com/office/officeart/2016/7/layout/BasicTimeline"/>
    <dgm:cxn modelId="{5EDF3250-FE03-42B1-81AB-D0B2CF33A99A}" type="presParOf" srcId="{26690E0D-CDC2-41B5-BA84-E25F09DB4FBA}" destId="{359321D1-9D4C-4951-B15B-FBC596A4D37A}" srcOrd="1" destOrd="0" presId="urn:microsoft.com/office/officeart/2016/7/layout/BasicTimeline"/>
    <dgm:cxn modelId="{1737EDAD-0460-46E3-A2D6-394215E7AD4F}" type="presParOf" srcId="{AC37A2D5-92C5-4850-A7EA-0B4D2951CCF2}" destId="{C072E883-335E-4406-8FB6-6E1504C63ECB}" srcOrd="2" destOrd="0" presId="urn:microsoft.com/office/officeart/2016/7/layout/BasicTimeline"/>
    <dgm:cxn modelId="{C38A8DE3-2B89-4A66-BB3A-8DD2BE78E86B}" type="presParOf" srcId="{AC37A2D5-92C5-4850-A7EA-0B4D2951CCF2}" destId="{2A347C86-E807-49D5-8766-CE9140952FBE}" srcOrd="3" destOrd="0" presId="urn:microsoft.com/office/officeart/2016/7/layout/BasicTimeline"/>
    <dgm:cxn modelId="{BA092DB2-C860-41D0-A2FC-3426E0D41CA9}" type="presParOf" srcId="{AC37A2D5-92C5-4850-A7EA-0B4D2951CCF2}" destId="{D676BEF9-90EA-474C-A5A5-380D63ABA375}" srcOrd="4" destOrd="0" presId="urn:microsoft.com/office/officeart/2016/7/layout/BasicTimeline"/>
    <dgm:cxn modelId="{9BD5B162-1C5D-4B50-9BFB-27C97E093145}" type="presParOf" srcId="{4705DAE0-9E03-4BCE-8E71-6AE24BDCE3F9}" destId="{1FF193E0-AEAC-4F12-A90D-7A600DF12857}" srcOrd="1" destOrd="0" presId="urn:microsoft.com/office/officeart/2016/7/layout/BasicTimeline"/>
    <dgm:cxn modelId="{02066AF0-FB5A-4FE8-B267-6C38E978F639}" type="presParOf" srcId="{4705DAE0-9E03-4BCE-8E71-6AE24BDCE3F9}" destId="{C3D89835-5F65-43E5-BF1C-FB24083E547D}" srcOrd="2" destOrd="0" presId="urn:microsoft.com/office/officeart/2016/7/layout/BasicTimeline"/>
    <dgm:cxn modelId="{B5637DF3-204E-40EE-B17F-CE0B3455D4BC}" type="presParOf" srcId="{C3D89835-5F65-43E5-BF1C-FB24083E547D}" destId="{F967D727-A9A1-4320-A9D9-0E4CBEE76D56}" srcOrd="0" destOrd="0" presId="urn:microsoft.com/office/officeart/2016/7/layout/BasicTimeline"/>
    <dgm:cxn modelId="{E0177D28-7468-40FE-9A5A-851063D7CE0D}" type="presParOf" srcId="{C3D89835-5F65-43E5-BF1C-FB24083E547D}" destId="{22C75419-80E0-48D4-B463-71C2D6299082}" srcOrd="1" destOrd="0" presId="urn:microsoft.com/office/officeart/2016/7/layout/BasicTimeline"/>
    <dgm:cxn modelId="{AD33D455-FC2D-4A90-AFD4-702C1F831082}" type="presParOf" srcId="{22C75419-80E0-48D4-B463-71C2D6299082}" destId="{3E2998CE-6EC1-4378-9A56-E74C9C40F619}" srcOrd="0" destOrd="0" presId="urn:microsoft.com/office/officeart/2016/7/layout/BasicTimeline"/>
    <dgm:cxn modelId="{F0DE72C0-CA1C-4C32-9768-398F9AA992C9}" type="presParOf" srcId="{22C75419-80E0-48D4-B463-71C2D6299082}" destId="{71E28D7E-3CDF-4393-9B59-36C92F7A3DA8}" srcOrd="1" destOrd="0" presId="urn:microsoft.com/office/officeart/2016/7/layout/BasicTimeline"/>
    <dgm:cxn modelId="{7769DB61-12E5-4D47-B219-5421F2060808}" type="presParOf" srcId="{C3D89835-5F65-43E5-BF1C-FB24083E547D}" destId="{B8C9D52F-C100-4F2A-A727-ABEFB106E28C}" srcOrd="2" destOrd="0" presId="urn:microsoft.com/office/officeart/2016/7/layout/BasicTimeline"/>
    <dgm:cxn modelId="{05B2C56F-E5A9-46F6-85EE-670586607841}" type="presParOf" srcId="{C3D89835-5F65-43E5-BF1C-FB24083E547D}" destId="{36AAE5B4-1691-45AC-A2FA-32317A040719}" srcOrd="3" destOrd="0" presId="urn:microsoft.com/office/officeart/2016/7/layout/BasicTimeline"/>
    <dgm:cxn modelId="{F13ADC38-EDC6-4989-8041-4861D8ACD1B4}" type="presParOf" srcId="{C3D89835-5F65-43E5-BF1C-FB24083E547D}" destId="{17B013B0-D283-4B12-95EA-C9D5B03AEE6D}" srcOrd="4" destOrd="0" presId="urn:microsoft.com/office/officeart/2016/7/layout/BasicTimeline"/>
    <dgm:cxn modelId="{25DFFDE8-2EA4-4242-9056-D2E9D249EF62}" type="presParOf" srcId="{4705DAE0-9E03-4BCE-8E71-6AE24BDCE3F9}" destId="{A38AFD02-3782-4E1C-96A9-0BFD70BA60F1}" srcOrd="3" destOrd="0" presId="urn:microsoft.com/office/officeart/2016/7/layout/BasicTimeline"/>
    <dgm:cxn modelId="{6531D5C5-6479-41BC-B0E6-1A2A3BC48207}" type="presParOf" srcId="{4705DAE0-9E03-4BCE-8E71-6AE24BDCE3F9}" destId="{82639496-6BA8-4152-A8C1-A6DD8C38F04C}" srcOrd="4" destOrd="0" presId="urn:microsoft.com/office/officeart/2016/7/layout/BasicTimeline"/>
    <dgm:cxn modelId="{4A7C67D9-78F1-47AC-BDD0-9BDD8216BCDC}" type="presParOf" srcId="{82639496-6BA8-4152-A8C1-A6DD8C38F04C}" destId="{A1B380E8-0DF3-40A1-8CCA-BEF4ECB11134}" srcOrd="0" destOrd="0" presId="urn:microsoft.com/office/officeart/2016/7/layout/BasicTimeline"/>
    <dgm:cxn modelId="{7A338C8E-8522-43EE-B4FB-4959B2309AA3}" type="presParOf" srcId="{82639496-6BA8-4152-A8C1-A6DD8C38F04C}" destId="{1476DB89-F3F2-43A4-B714-1725865FA505}" srcOrd="1" destOrd="0" presId="urn:microsoft.com/office/officeart/2016/7/layout/BasicTimeline"/>
    <dgm:cxn modelId="{5B48C9E9-78E8-48D9-B865-C5014BDA8000}" type="presParOf" srcId="{1476DB89-F3F2-43A4-B714-1725865FA505}" destId="{C56A912B-2539-40D5-8648-9F0CF2CEC02E}" srcOrd="0" destOrd="0" presId="urn:microsoft.com/office/officeart/2016/7/layout/BasicTimeline"/>
    <dgm:cxn modelId="{AC57189E-B584-4479-90E6-285AB6634AC1}" type="presParOf" srcId="{1476DB89-F3F2-43A4-B714-1725865FA505}" destId="{27A069FF-1DAB-442A-A97D-063E93B8144D}" srcOrd="1" destOrd="0" presId="urn:microsoft.com/office/officeart/2016/7/layout/BasicTimeline"/>
    <dgm:cxn modelId="{9EF67E91-E0A7-4682-A6BC-11A0CA4CB0A7}" type="presParOf" srcId="{82639496-6BA8-4152-A8C1-A6DD8C38F04C}" destId="{046CE2B1-E2A5-40AD-A9C2-BE38748A38A6}" srcOrd="2" destOrd="0" presId="urn:microsoft.com/office/officeart/2016/7/layout/BasicTimeline"/>
    <dgm:cxn modelId="{5A0A4E61-4132-4E90-AFF2-4776F2B54458}" type="presParOf" srcId="{82639496-6BA8-4152-A8C1-A6DD8C38F04C}" destId="{7EE962A1-DA34-490C-AA56-82D23678C035}" srcOrd="3" destOrd="0" presId="urn:microsoft.com/office/officeart/2016/7/layout/BasicTimeline"/>
    <dgm:cxn modelId="{033037AE-34DC-4DA8-A6B4-1687791C0583}" type="presParOf" srcId="{82639496-6BA8-4152-A8C1-A6DD8C38F04C}" destId="{7D55BEC6-1CB3-4F42-AF55-10224C5CA070}" srcOrd="4" destOrd="0" presId="urn:microsoft.com/office/officeart/2016/7/layout/BasicTimeline"/>
    <dgm:cxn modelId="{878A26F9-E768-4B0C-AB95-FF74709814E3}" type="presParOf" srcId="{4705DAE0-9E03-4BCE-8E71-6AE24BDCE3F9}" destId="{77B21410-1995-4ED7-8AAE-33983E7025AF}" srcOrd="5" destOrd="0" presId="urn:microsoft.com/office/officeart/2016/7/layout/BasicTimeline"/>
    <dgm:cxn modelId="{49EC9708-D068-42D3-ADAA-91A9C6F49FDB}" type="presParOf" srcId="{4705DAE0-9E03-4BCE-8E71-6AE24BDCE3F9}" destId="{BF03B35E-6C28-414C-B7F8-70B2DAAD7F12}" srcOrd="6" destOrd="0" presId="urn:microsoft.com/office/officeart/2016/7/layout/BasicTimeline"/>
    <dgm:cxn modelId="{994CF36F-EE3D-4FF2-840E-A7B99A91AAA6}" type="presParOf" srcId="{BF03B35E-6C28-414C-B7F8-70B2DAAD7F12}" destId="{FC7FEC62-F117-4D88-BA74-6E35255B17DC}" srcOrd="0" destOrd="0" presId="urn:microsoft.com/office/officeart/2016/7/layout/BasicTimeline"/>
    <dgm:cxn modelId="{80A06D7D-3637-4EA3-975A-AAD20F84881C}" type="presParOf" srcId="{BF03B35E-6C28-414C-B7F8-70B2DAAD7F12}" destId="{5666B722-6CE5-49AE-8BD2-C932660F9222}" srcOrd="1" destOrd="0" presId="urn:microsoft.com/office/officeart/2016/7/layout/BasicTimeline"/>
    <dgm:cxn modelId="{4A3DA858-7179-438B-8FDB-28C1AF530983}" type="presParOf" srcId="{5666B722-6CE5-49AE-8BD2-C932660F9222}" destId="{ADA9A1EC-9884-414A-BC0F-6E50188F6C6C}" srcOrd="0" destOrd="0" presId="urn:microsoft.com/office/officeart/2016/7/layout/BasicTimeline"/>
    <dgm:cxn modelId="{07722A36-1660-4E39-A933-2EC63B863281}" type="presParOf" srcId="{5666B722-6CE5-49AE-8BD2-C932660F9222}" destId="{FE48CFD1-5D73-48BE-91A3-561FA96F100F}" srcOrd="1" destOrd="0" presId="urn:microsoft.com/office/officeart/2016/7/layout/BasicTimeline"/>
    <dgm:cxn modelId="{21B82506-C794-4834-A960-947989BD9092}" type="presParOf" srcId="{BF03B35E-6C28-414C-B7F8-70B2DAAD7F12}" destId="{973E0A89-D1FB-40DA-82AB-BDD619B13A07}" srcOrd="2" destOrd="0" presId="urn:microsoft.com/office/officeart/2016/7/layout/BasicTimeline"/>
    <dgm:cxn modelId="{F95A82A2-7B36-4590-840F-03A05DF0D4EE}" type="presParOf" srcId="{BF03B35E-6C28-414C-B7F8-70B2DAAD7F12}" destId="{99EE7846-49BA-4641-BA04-1F869B90C57E}" srcOrd="3" destOrd="0" presId="urn:microsoft.com/office/officeart/2016/7/layout/BasicTimeline"/>
    <dgm:cxn modelId="{F5D51A84-DE4F-42FD-8B96-CC18024218F7}" type="presParOf" srcId="{BF03B35E-6C28-414C-B7F8-70B2DAAD7F12}" destId="{177D4BF7-FFE4-40FE-B37A-7863F60ECFF6}" srcOrd="4" destOrd="0" presId="urn:microsoft.com/office/officeart/2016/7/layout/BasicTimeline"/>
    <dgm:cxn modelId="{0C4CAB10-D9C8-43DC-90B9-889105E5C4C3}" type="presParOf" srcId="{4705DAE0-9E03-4BCE-8E71-6AE24BDCE3F9}" destId="{7E7FAB20-A763-48E8-B455-4C58876AF3E2}" srcOrd="7" destOrd="0" presId="urn:microsoft.com/office/officeart/2016/7/layout/BasicTimeline"/>
    <dgm:cxn modelId="{60C197D4-9B6A-4E23-B3BF-7C483587E5F2}" type="presParOf" srcId="{4705DAE0-9E03-4BCE-8E71-6AE24BDCE3F9}" destId="{859AE979-C731-4CB8-ADA5-4955E953D4F1}" srcOrd="8" destOrd="0" presId="urn:microsoft.com/office/officeart/2016/7/layout/BasicTimeline"/>
    <dgm:cxn modelId="{55C9E697-9EBB-4EA7-8626-625942D74C2B}" type="presParOf" srcId="{859AE979-C731-4CB8-ADA5-4955E953D4F1}" destId="{7E7B7BD1-38EF-4816-BD96-73C7AF9A02B1}" srcOrd="0" destOrd="0" presId="urn:microsoft.com/office/officeart/2016/7/layout/BasicTimeline"/>
    <dgm:cxn modelId="{9D7845DD-552F-449E-BB45-DD27E029E09A}" type="presParOf" srcId="{859AE979-C731-4CB8-ADA5-4955E953D4F1}" destId="{5780FD90-2347-4580-BB5A-11EB5D363E5D}" srcOrd="1" destOrd="0" presId="urn:microsoft.com/office/officeart/2016/7/layout/BasicTimeline"/>
    <dgm:cxn modelId="{FDC02832-3570-4FA4-8492-86CC72994067}" type="presParOf" srcId="{5780FD90-2347-4580-BB5A-11EB5D363E5D}" destId="{B138F23E-A5D7-41B4-815E-D3965462B573}" srcOrd="0" destOrd="0" presId="urn:microsoft.com/office/officeart/2016/7/layout/BasicTimeline"/>
    <dgm:cxn modelId="{A170A3E1-44D6-4837-8419-4158B3F07082}" type="presParOf" srcId="{5780FD90-2347-4580-BB5A-11EB5D363E5D}" destId="{41AB552D-7235-41B5-94EB-B713BCDA66BC}" srcOrd="1" destOrd="0" presId="urn:microsoft.com/office/officeart/2016/7/layout/BasicTimeline"/>
    <dgm:cxn modelId="{A343EFF9-0963-4E0D-9A78-64E725F8410E}" type="presParOf" srcId="{859AE979-C731-4CB8-ADA5-4955E953D4F1}" destId="{438CD71A-C6B0-440C-BDFD-5969F091484E}" srcOrd="2" destOrd="0" presId="urn:microsoft.com/office/officeart/2016/7/layout/BasicTimeline"/>
    <dgm:cxn modelId="{5C8FA983-CA8C-4D6B-ABC1-28DC6B675473}" type="presParOf" srcId="{859AE979-C731-4CB8-ADA5-4955E953D4F1}" destId="{6DE31070-538A-4F1F-A09D-1A2F9A50F34B}" srcOrd="3" destOrd="0" presId="urn:microsoft.com/office/officeart/2016/7/layout/BasicTimeline"/>
    <dgm:cxn modelId="{75B5ECC6-E221-4C0F-9137-F2CDAB9C4F39}" type="presParOf" srcId="{859AE979-C731-4CB8-ADA5-4955E953D4F1}" destId="{027F2AE1-AED9-4022-95FB-22B842AC71EE}"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BBD19-2961-485F-B34F-53FDDE01C88C}">
      <dsp:nvSpPr>
        <dsp:cNvPr id="0" name=""/>
        <dsp:cNvSpPr/>
      </dsp:nvSpPr>
      <dsp:spPr>
        <a:xfrm>
          <a:off x="0" y="1145885"/>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4FCB62-49CD-4551-8B8F-248671CAF85B}">
      <dsp:nvSpPr>
        <dsp:cNvPr id="0" name=""/>
        <dsp:cNvSpPr/>
      </dsp:nvSpPr>
      <dsp:spPr>
        <a:xfrm>
          <a:off x="328612" y="1458067"/>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“Epistemological Theses” (1954) with V. I. </a:t>
          </a:r>
          <a:r>
            <a:rPr lang="en-GB" sz="2700" kern="1200" dirty="0" err="1"/>
            <a:t>Korovikov</a:t>
          </a:r>
          <a:endParaRPr lang="en-US" sz="2700" kern="1200" dirty="0"/>
        </a:p>
      </dsp:txBody>
      <dsp:txXfrm>
        <a:off x="383617" y="1513072"/>
        <a:ext cx="2847502" cy="1768010"/>
      </dsp:txXfrm>
    </dsp:sp>
    <dsp:sp modelId="{492D2710-669A-4D46-88BD-4DDCD64F179C}">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9AFB3B-8AAF-469B-A6DB-2B32304D8591}">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i="1" kern="1200" dirty="0"/>
            <a:t>Dialectical Logic </a:t>
          </a:r>
          <a:r>
            <a:rPr lang="en-GB" sz="2700" kern="1200" dirty="0"/>
            <a:t>(1974)</a:t>
          </a:r>
          <a:endParaRPr lang="en-US" sz="2700" kern="1200" dirty="0"/>
        </a:p>
      </dsp:txBody>
      <dsp:txXfrm>
        <a:off x="3998355" y="1447754"/>
        <a:ext cx="2847502" cy="1768010"/>
      </dsp:txXfrm>
    </dsp:sp>
    <dsp:sp modelId="{A2DDDA9B-626A-4945-989D-C2E8CBD6117E}">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A5EAE-1277-4318-B7D4-6743E2294671}">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Suicide (1979)</a:t>
          </a:r>
          <a:endParaRPr lang="en-US" sz="2700" kern="1200" dirty="0"/>
        </a:p>
      </dsp:txBody>
      <dsp:txXfrm>
        <a:off x="7613092" y="1447754"/>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7214D-1369-4EC4-B155-F3083EAF2EE7}">
      <dsp:nvSpPr>
        <dsp:cNvPr id="0" name=""/>
        <dsp:cNvSpPr/>
      </dsp:nvSpPr>
      <dsp:spPr>
        <a:xfrm>
          <a:off x="0" y="2175669"/>
          <a:ext cx="10515600"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167A6ED5-86BA-4434-B241-9A663959F879}">
      <dsp:nvSpPr>
        <dsp:cNvPr id="0" name=""/>
        <dsp:cNvSpPr/>
      </dsp:nvSpPr>
      <dsp:spPr>
        <a:xfrm>
          <a:off x="197167" y="2336668"/>
          <a:ext cx="2783347"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1986</a:t>
          </a:r>
        </a:p>
      </dsp:txBody>
      <dsp:txXfrm>
        <a:off x="197167" y="2336668"/>
        <a:ext cx="2783347" cy="491701"/>
      </dsp:txXfrm>
    </dsp:sp>
    <dsp:sp modelId="{3EA9E866-4023-4EF2-B94C-B62A897EF1A2}">
      <dsp:nvSpPr>
        <dsp:cNvPr id="0" name=""/>
        <dsp:cNvSpPr/>
      </dsp:nvSpPr>
      <dsp:spPr>
        <a:xfrm>
          <a:off x="7393" y="607011"/>
          <a:ext cx="3162895" cy="74190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Editor-in-chief of </a:t>
          </a:r>
          <a:r>
            <a:rPr lang="en-US" sz="1200" i="1" kern="1200" dirty="0"/>
            <a:t>Communist</a:t>
          </a:r>
          <a:r>
            <a:rPr lang="en-US" sz="1200" kern="1200" dirty="0"/>
            <a:t> magazine Member of the CPSU Central Committee</a:t>
          </a:r>
        </a:p>
      </dsp:txBody>
      <dsp:txXfrm>
        <a:off x="43610" y="643228"/>
        <a:ext cx="3090461" cy="669469"/>
      </dsp:txXfrm>
    </dsp:sp>
    <dsp:sp modelId="{C072E883-335E-4406-8FB6-6E1504C63ECB}">
      <dsp:nvSpPr>
        <dsp:cNvPr id="0" name=""/>
        <dsp:cNvSpPr/>
      </dsp:nvSpPr>
      <dsp:spPr>
        <a:xfrm>
          <a:off x="1588841" y="1348914"/>
          <a:ext cx="0" cy="826754"/>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967D727-A9A1-4320-A9D9-0E4CBEE76D56}">
      <dsp:nvSpPr>
        <dsp:cNvPr id="0" name=""/>
        <dsp:cNvSpPr/>
      </dsp:nvSpPr>
      <dsp:spPr>
        <a:xfrm>
          <a:off x="2031646" y="1522968"/>
          <a:ext cx="2783347"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1987</a:t>
          </a:r>
        </a:p>
      </dsp:txBody>
      <dsp:txXfrm>
        <a:off x="2031646" y="1522968"/>
        <a:ext cx="2783347" cy="491701"/>
      </dsp:txXfrm>
    </dsp:sp>
    <dsp:sp modelId="{2A347C86-E807-49D5-8766-CE9140952FBE}">
      <dsp:nvSpPr>
        <dsp:cNvPr id="0" name=""/>
        <dsp:cNvSpPr/>
      </dsp:nvSpPr>
      <dsp:spPr>
        <a:xfrm>
          <a:off x="1556206" y="2143033"/>
          <a:ext cx="65270" cy="6527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2998CE-6EC1-4378-9A56-E74C9C40F619}">
      <dsp:nvSpPr>
        <dsp:cNvPr id="0" name=""/>
        <dsp:cNvSpPr/>
      </dsp:nvSpPr>
      <dsp:spPr>
        <a:xfrm>
          <a:off x="1841873" y="3002423"/>
          <a:ext cx="3162895" cy="132151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Assistant to the General Secretary of the CPSU Central Committee</a:t>
          </a:r>
        </a:p>
        <a:p>
          <a:pPr marL="0" lvl="0" indent="0" algn="l" defTabSz="533400">
            <a:lnSpc>
              <a:spcPct val="90000"/>
            </a:lnSpc>
            <a:spcBef>
              <a:spcPct val="0"/>
            </a:spcBef>
            <a:spcAft>
              <a:spcPct val="35000"/>
            </a:spcAft>
            <a:buNone/>
          </a:pPr>
          <a:r>
            <a:rPr lang="en-US" sz="1200" kern="1200" dirty="0"/>
            <a:t>President of the Soviet Philosophical Society</a:t>
          </a:r>
        </a:p>
        <a:p>
          <a:pPr marL="0" lvl="0" indent="0" algn="l" defTabSz="533400">
            <a:lnSpc>
              <a:spcPct val="90000"/>
            </a:lnSpc>
            <a:spcBef>
              <a:spcPct val="0"/>
            </a:spcBef>
            <a:spcAft>
              <a:spcPct val="35000"/>
            </a:spcAft>
            <a:buNone/>
          </a:pPr>
          <a:r>
            <a:rPr lang="en-US" sz="1200" kern="1200" dirty="0"/>
            <a:t>Academician of the USSR Academy of Sciences</a:t>
          </a:r>
        </a:p>
      </dsp:txBody>
      <dsp:txXfrm>
        <a:off x="1906384" y="3066934"/>
        <a:ext cx="3033873" cy="1192492"/>
      </dsp:txXfrm>
    </dsp:sp>
    <dsp:sp modelId="{B8C9D52F-C100-4F2A-A727-ABEFB106E28C}">
      <dsp:nvSpPr>
        <dsp:cNvPr id="0" name=""/>
        <dsp:cNvSpPr/>
      </dsp:nvSpPr>
      <dsp:spPr>
        <a:xfrm>
          <a:off x="3423320" y="2175668"/>
          <a:ext cx="0" cy="826754"/>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1B380E8-0DF3-40A1-8CCA-BEF4ECB11134}">
      <dsp:nvSpPr>
        <dsp:cNvPr id="0" name=""/>
        <dsp:cNvSpPr/>
      </dsp:nvSpPr>
      <dsp:spPr>
        <a:xfrm>
          <a:off x="3866126" y="2336668"/>
          <a:ext cx="2783347"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1989</a:t>
          </a:r>
        </a:p>
      </dsp:txBody>
      <dsp:txXfrm>
        <a:off x="3866126" y="2336668"/>
        <a:ext cx="2783347" cy="491701"/>
      </dsp:txXfrm>
    </dsp:sp>
    <dsp:sp modelId="{36AAE5B4-1691-45AC-A2FA-32317A040719}">
      <dsp:nvSpPr>
        <dsp:cNvPr id="0" name=""/>
        <dsp:cNvSpPr/>
      </dsp:nvSpPr>
      <dsp:spPr>
        <a:xfrm>
          <a:off x="3390685" y="2143033"/>
          <a:ext cx="65270" cy="6527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6A912B-2539-40D5-8648-9F0CF2CEC02E}">
      <dsp:nvSpPr>
        <dsp:cNvPr id="0" name=""/>
        <dsp:cNvSpPr/>
      </dsp:nvSpPr>
      <dsp:spPr>
        <a:xfrm>
          <a:off x="3676352" y="467904"/>
          <a:ext cx="3162895" cy="88100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Editor-in-chief of </a:t>
          </a:r>
          <a:r>
            <a:rPr lang="en-US" sz="1200" i="1" kern="1200" dirty="0"/>
            <a:t>Pravda</a:t>
          </a:r>
        </a:p>
        <a:p>
          <a:pPr marL="0" lvl="0" indent="0" algn="l" defTabSz="533400">
            <a:lnSpc>
              <a:spcPct val="90000"/>
            </a:lnSpc>
            <a:spcBef>
              <a:spcPct val="0"/>
            </a:spcBef>
            <a:spcAft>
              <a:spcPct val="35000"/>
            </a:spcAft>
            <a:buNone/>
          </a:pPr>
          <a:r>
            <a:rPr lang="en-US" sz="1200" i="0" kern="1200" dirty="0"/>
            <a:t>M</a:t>
          </a:r>
          <a:r>
            <a:rPr lang="en-US" sz="1200" kern="1200" dirty="0"/>
            <a:t>ember of the Secretariat of the CPSU Central Committee</a:t>
          </a:r>
        </a:p>
      </dsp:txBody>
      <dsp:txXfrm>
        <a:off x="3719359" y="510911"/>
        <a:ext cx="3076881" cy="794995"/>
      </dsp:txXfrm>
    </dsp:sp>
    <dsp:sp modelId="{046CE2B1-E2A5-40AD-A9C2-BE38748A38A6}">
      <dsp:nvSpPr>
        <dsp:cNvPr id="0" name=""/>
        <dsp:cNvSpPr/>
      </dsp:nvSpPr>
      <dsp:spPr>
        <a:xfrm>
          <a:off x="5257800" y="1348914"/>
          <a:ext cx="0" cy="826754"/>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C7FEC62-F117-4D88-BA74-6E35255B17DC}">
      <dsp:nvSpPr>
        <dsp:cNvPr id="0" name=""/>
        <dsp:cNvSpPr/>
      </dsp:nvSpPr>
      <dsp:spPr>
        <a:xfrm>
          <a:off x="5700605" y="1522968"/>
          <a:ext cx="2783347"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1990</a:t>
          </a:r>
        </a:p>
      </dsp:txBody>
      <dsp:txXfrm>
        <a:off x="5700605" y="1522968"/>
        <a:ext cx="2783347" cy="491701"/>
      </dsp:txXfrm>
    </dsp:sp>
    <dsp:sp modelId="{7EE962A1-DA34-490C-AA56-82D23678C035}">
      <dsp:nvSpPr>
        <dsp:cNvPr id="0" name=""/>
        <dsp:cNvSpPr/>
      </dsp:nvSpPr>
      <dsp:spPr>
        <a:xfrm>
          <a:off x="5225164" y="2143033"/>
          <a:ext cx="65270" cy="6527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A9A1EC-9884-414A-BC0F-6E50188F6C6C}">
      <dsp:nvSpPr>
        <dsp:cNvPr id="0" name=""/>
        <dsp:cNvSpPr/>
      </dsp:nvSpPr>
      <dsp:spPr>
        <a:xfrm>
          <a:off x="5510831" y="3002423"/>
          <a:ext cx="3162895" cy="74190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Member of the 28</a:t>
          </a:r>
          <a:r>
            <a:rPr lang="en-US" sz="1200" kern="1200" baseline="30000" dirty="0"/>
            <a:t>th</a:t>
          </a:r>
          <a:r>
            <a:rPr lang="en-US" sz="1200" kern="1200" dirty="0"/>
            <a:t> Political Bureau of the CPSU Central Committee</a:t>
          </a:r>
        </a:p>
      </dsp:txBody>
      <dsp:txXfrm>
        <a:off x="5547048" y="3038640"/>
        <a:ext cx="3090461" cy="669469"/>
      </dsp:txXfrm>
    </dsp:sp>
    <dsp:sp modelId="{973E0A89-D1FB-40DA-82AB-BDD619B13A07}">
      <dsp:nvSpPr>
        <dsp:cNvPr id="0" name=""/>
        <dsp:cNvSpPr/>
      </dsp:nvSpPr>
      <dsp:spPr>
        <a:xfrm>
          <a:off x="7092279" y="2175668"/>
          <a:ext cx="0" cy="826754"/>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E7B7BD1-38EF-4816-BD96-73C7AF9A02B1}">
      <dsp:nvSpPr>
        <dsp:cNvPr id="0" name=""/>
        <dsp:cNvSpPr/>
      </dsp:nvSpPr>
      <dsp:spPr>
        <a:xfrm>
          <a:off x="7535084" y="2336668"/>
          <a:ext cx="2783347"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1991</a:t>
          </a:r>
        </a:p>
      </dsp:txBody>
      <dsp:txXfrm>
        <a:off x="7535084" y="2336668"/>
        <a:ext cx="2783347" cy="491701"/>
      </dsp:txXfrm>
    </dsp:sp>
    <dsp:sp modelId="{99EE7846-49BA-4641-BA04-1F869B90C57E}">
      <dsp:nvSpPr>
        <dsp:cNvPr id="0" name=""/>
        <dsp:cNvSpPr/>
      </dsp:nvSpPr>
      <dsp:spPr>
        <a:xfrm>
          <a:off x="7059644" y="2143033"/>
          <a:ext cx="65270" cy="6527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38F23E-A5D7-41B4-815E-D3965462B573}">
      <dsp:nvSpPr>
        <dsp:cNvPr id="0" name=""/>
        <dsp:cNvSpPr/>
      </dsp:nvSpPr>
      <dsp:spPr>
        <a:xfrm>
          <a:off x="7345310" y="607011"/>
          <a:ext cx="3162895" cy="74190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President of the Institute of Humanities of the Russian Academy of Sciences</a:t>
          </a:r>
        </a:p>
      </dsp:txBody>
      <dsp:txXfrm>
        <a:off x="7381527" y="643228"/>
        <a:ext cx="3090461" cy="669469"/>
      </dsp:txXfrm>
    </dsp:sp>
    <dsp:sp modelId="{438CD71A-C6B0-440C-BDFD-5969F091484E}">
      <dsp:nvSpPr>
        <dsp:cNvPr id="0" name=""/>
        <dsp:cNvSpPr/>
      </dsp:nvSpPr>
      <dsp:spPr>
        <a:xfrm>
          <a:off x="8926758" y="1348914"/>
          <a:ext cx="0" cy="826754"/>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DE31070-538A-4F1F-A09D-1A2F9A50F34B}">
      <dsp:nvSpPr>
        <dsp:cNvPr id="0" name=""/>
        <dsp:cNvSpPr/>
      </dsp:nvSpPr>
      <dsp:spPr>
        <a:xfrm>
          <a:off x="8894123" y="2143033"/>
          <a:ext cx="65270" cy="6527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B214-DA98-E48B-4ACB-1492FAF9299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2E8F59B-4FB1-AFA1-BA9D-8A40AA469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6BE6053-5750-1F23-B59D-A6B8C268E24D}"/>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EC817102-9B4A-051A-3A3B-85B057CEF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E9DBAA-6AEC-2F86-2902-BD8D819B126C}"/>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144261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BA2BF-6126-2E04-B902-CFEA5860057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E174B39-C123-1A6C-C1A6-D7E4761BE46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0D8D4A5-1843-88C1-7551-15A06D84334A}"/>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FCBBE0A1-39B5-28B4-E641-0744D4264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4E078-57F9-F526-75E7-C4DDD7F42B5E}"/>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194970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F551A4-7E6F-EE3F-054A-09C646D539F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0376142-4529-D64D-4EB3-092F6EE972A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BA7647-08B0-F009-3C14-6F16947282C8}"/>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EA59E16E-313E-481B-2352-C0EAF4F1E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E5EDBC-3CAF-2212-40D6-F652F6591011}"/>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131756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196CB-8B0D-213B-63CE-7DDB4A285FF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E9E8E3D-6F52-2832-C9E2-4D0839BF30A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1BC7918-7BEA-8EC5-E565-471AFED6EF3F}"/>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191AF4A8-D2AF-F898-569A-A3E46714C7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5B57B0-2595-22ED-ED18-3453EDA2F761}"/>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33537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BBDDC-F04C-1D31-EF1E-56B14A21ED6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4D2B5A0-1635-B027-9277-C813EDF072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36A1D06-AEBD-533E-F11C-2EECB9DCDEED}"/>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F421A6C5-2D8D-FFDB-C205-103294D3C6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30A7D-1C03-BCBF-5AF7-04401A9AE331}"/>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379196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6D7E-9D85-4231-9633-488DAC83995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EFD470F-A076-BFC4-D2AA-AF1428D215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8F874F8-A910-9486-1E8A-3A05E8FFE76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DF3E757-4343-285C-C3CE-B312D547FA19}"/>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6" name="Footer Placeholder 5">
            <a:extLst>
              <a:ext uri="{FF2B5EF4-FFF2-40B4-BE49-F238E27FC236}">
                <a16:creationId xmlns:a16="http://schemas.microsoft.com/office/drawing/2014/main" id="{1553EF20-EBCA-ACA3-51B8-AE6598021F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CF8EB2-4FCF-5F4E-D480-BABC332F2B1E}"/>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140228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AC933-23DF-63C5-71D8-D9303D0E342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0BC4B25-F23A-7249-E6E0-D7D6420CE5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1B36A4E-C624-A062-94B9-7B292745DD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4C08E0B-3279-CC00-D315-224CF8C4E4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1BE9E1-EC60-A5E5-55BD-DA4BF24350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1016071-6830-306B-4F8A-25086E8138C6}"/>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8" name="Footer Placeholder 7">
            <a:extLst>
              <a:ext uri="{FF2B5EF4-FFF2-40B4-BE49-F238E27FC236}">
                <a16:creationId xmlns:a16="http://schemas.microsoft.com/office/drawing/2014/main" id="{8324658F-0A84-B130-D677-1D581DF952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FF6285-2D12-A205-F929-39B3A652B255}"/>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10160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EC33C-7AA0-8D1C-69EE-C1EE626B4E5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2168536-BB91-C50C-CC93-3DAADDE4821B}"/>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4" name="Footer Placeholder 3">
            <a:extLst>
              <a:ext uri="{FF2B5EF4-FFF2-40B4-BE49-F238E27FC236}">
                <a16:creationId xmlns:a16="http://schemas.microsoft.com/office/drawing/2014/main" id="{08D2F17C-EFFF-2062-C108-9B540C9ED6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9B0776-559F-76F8-A6A9-71613E1A3540}"/>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241208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501F91-9E9B-C34A-5C5D-9E06EB28BD14}"/>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3" name="Footer Placeholder 2">
            <a:extLst>
              <a:ext uri="{FF2B5EF4-FFF2-40B4-BE49-F238E27FC236}">
                <a16:creationId xmlns:a16="http://schemas.microsoft.com/office/drawing/2014/main" id="{826B9246-7D3D-54AE-1837-29F490CF29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B3319E-C51F-9134-0611-55C912EF3302}"/>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258237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9810-F630-E87B-E74D-A918849FB5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0B2183B-616C-DDC0-1843-439D5CEB2B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AE3BD2A-A2A2-CB6D-7663-88CC1119D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3B626D-8E22-1BF0-0C42-153E10BF16F7}"/>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6" name="Footer Placeholder 5">
            <a:extLst>
              <a:ext uri="{FF2B5EF4-FFF2-40B4-BE49-F238E27FC236}">
                <a16:creationId xmlns:a16="http://schemas.microsoft.com/office/drawing/2014/main" id="{CF7CBD79-40FF-BE35-84B6-6CE74A2EF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18EDB5-2F23-FABF-3BD3-BB21250B1D42}"/>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267955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52861-5D11-7192-4494-C6E75C44F7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D5BBF5E-0477-BCEB-5FEE-B620CE3D2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3A8535-CA03-F75C-E826-16FEFA8CE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AD0987-4EB7-EE0E-41A1-94F309EE9D51}"/>
              </a:ext>
            </a:extLst>
          </p:cNvPr>
          <p:cNvSpPr>
            <a:spLocks noGrp="1"/>
          </p:cNvSpPr>
          <p:nvPr>
            <p:ph type="dt" sz="half" idx="10"/>
          </p:nvPr>
        </p:nvSpPr>
        <p:spPr/>
        <p:txBody>
          <a:bodyPr/>
          <a:lstStyle/>
          <a:p>
            <a:fld id="{F415775B-841A-4050-9FF4-774D5EA81274}" type="datetimeFigureOut">
              <a:rPr lang="en-GB" smtClean="0"/>
              <a:t>02/03/2023</a:t>
            </a:fld>
            <a:endParaRPr lang="en-GB"/>
          </a:p>
        </p:txBody>
      </p:sp>
      <p:sp>
        <p:nvSpPr>
          <p:cNvPr id="6" name="Footer Placeholder 5">
            <a:extLst>
              <a:ext uri="{FF2B5EF4-FFF2-40B4-BE49-F238E27FC236}">
                <a16:creationId xmlns:a16="http://schemas.microsoft.com/office/drawing/2014/main" id="{AAD1A2CF-BF14-6588-B165-C995140773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64BC0A-A652-460F-2CA8-9661C84980D4}"/>
              </a:ext>
            </a:extLst>
          </p:cNvPr>
          <p:cNvSpPr>
            <a:spLocks noGrp="1"/>
          </p:cNvSpPr>
          <p:nvPr>
            <p:ph type="sldNum" sz="quarter" idx="12"/>
          </p:nvPr>
        </p:nvSpPr>
        <p:spPr/>
        <p:txBody>
          <a:bodyPr/>
          <a:lstStyle/>
          <a:p>
            <a:fld id="{AE3EE640-633E-497B-823F-011B30025857}" type="slidenum">
              <a:rPr lang="en-GB" smtClean="0"/>
              <a:t>‹#›</a:t>
            </a:fld>
            <a:endParaRPr lang="en-GB"/>
          </a:p>
        </p:txBody>
      </p:sp>
    </p:spTree>
    <p:extLst>
      <p:ext uri="{BB962C8B-B14F-4D97-AF65-F5344CB8AC3E}">
        <p14:creationId xmlns:p14="http://schemas.microsoft.com/office/powerpoint/2010/main" val="366286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BDA908-9A0F-D67F-C355-93E3DFA64C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461BCCB-FCE9-4BD4-8B93-6651EE7BB8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10A2660-9E43-B4A0-2FC0-58AC1F165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5775B-841A-4050-9FF4-774D5EA81274}" type="datetimeFigureOut">
              <a:rPr lang="en-GB" smtClean="0"/>
              <a:t>02/03/2023</a:t>
            </a:fld>
            <a:endParaRPr lang="en-GB"/>
          </a:p>
        </p:txBody>
      </p:sp>
      <p:sp>
        <p:nvSpPr>
          <p:cNvPr id="5" name="Footer Placeholder 4">
            <a:extLst>
              <a:ext uri="{FF2B5EF4-FFF2-40B4-BE49-F238E27FC236}">
                <a16:creationId xmlns:a16="http://schemas.microsoft.com/office/drawing/2014/main" id="{9E2BF589-45D2-591C-B671-459FC5876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7DF0584-2676-6DDF-6A50-9F31FABE6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EE640-633E-497B-823F-011B30025857}" type="slidenum">
              <a:rPr lang="en-GB" smtClean="0"/>
              <a:t>‹#›</a:t>
            </a:fld>
            <a:endParaRPr lang="en-GB"/>
          </a:p>
        </p:txBody>
      </p:sp>
    </p:spTree>
    <p:extLst>
      <p:ext uri="{BB962C8B-B14F-4D97-AF65-F5344CB8AC3E}">
        <p14:creationId xmlns:p14="http://schemas.microsoft.com/office/powerpoint/2010/main" val="1165384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Freeform: Shape 56">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60" name="Freeform: Shape 59">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Freeform: Shape 62">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4" name="Freeform: Shape 63">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Freeform: Shape 64">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Freeform: Shape 65">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079C60AA-6380-D7EC-D4BE-18314F3E355C}"/>
              </a:ext>
            </a:extLst>
          </p:cNvPr>
          <p:cNvSpPr>
            <a:spLocks noGrp="1"/>
          </p:cNvSpPr>
          <p:nvPr>
            <p:ph type="ctrTitle"/>
          </p:nvPr>
        </p:nvSpPr>
        <p:spPr>
          <a:xfrm>
            <a:off x="623522" y="1542402"/>
            <a:ext cx="11111278" cy="2387918"/>
          </a:xfrm>
        </p:spPr>
        <p:txBody>
          <a:bodyPr anchor="b">
            <a:noAutofit/>
          </a:bodyPr>
          <a:lstStyle/>
          <a:p>
            <a:r>
              <a:rPr lang="en-US" sz="4400" b="1" dirty="0">
                <a:solidFill>
                  <a:schemeClr val="tx2"/>
                </a:solidFill>
              </a:rPr>
              <a:t>Renegades, Dissidents, Bureaucrats: Topics in Soviet Intellectual History (Winter 2023)</a:t>
            </a:r>
            <a:br>
              <a:rPr lang="en-US" sz="4400" b="1" dirty="0">
                <a:solidFill>
                  <a:schemeClr val="tx2"/>
                </a:solidFill>
              </a:rPr>
            </a:br>
            <a:endParaRPr lang="en-GB" sz="4400" b="1" dirty="0">
              <a:solidFill>
                <a:schemeClr val="tx2"/>
              </a:solidFill>
            </a:endParaRPr>
          </a:p>
        </p:txBody>
      </p:sp>
      <p:sp>
        <p:nvSpPr>
          <p:cNvPr id="3" name="Subtitle 2">
            <a:extLst>
              <a:ext uri="{FF2B5EF4-FFF2-40B4-BE49-F238E27FC236}">
                <a16:creationId xmlns:a16="http://schemas.microsoft.com/office/drawing/2014/main" id="{76796F38-DC6E-252A-5332-1554DB7C28B3}"/>
              </a:ext>
            </a:extLst>
          </p:cNvPr>
          <p:cNvSpPr>
            <a:spLocks noGrp="1"/>
          </p:cNvSpPr>
          <p:nvPr>
            <p:ph type="subTitle" idx="1"/>
          </p:nvPr>
        </p:nvSpPr>
        <p:spPr>
          <a:xfrm>
            <a:off x="1023258" y="3657600"/>
            <a:ext cx="10295026" cy="2579913"/>
          </a:xfrm>
        </p:spPr>
        <p:txBody>
          <a:bodyPr>
            <a:normAutofit/>
          </a:bodyPr>
          <a:lstStyle/>
          <a:p>
            <a:r>
              <a:rPr lang="en-US" sz="3300" dirty="0">
                <a:solidFill>
                  <a:schemeClr val="tx2"/>
                </a:solidFill>
              </a:rPr>
              <a:t>March 9 — THE SOVIETIZATION OF INTELLECTUAL LIFE</a:t>
            </a:r>
          </a:p>
          <a:p>
            <a:endParaRPr lang="en-GB" sz="4800" dirty="0">
              <a:solidFill>
                <a:schemeClr val="tx2"/>
              </a:solidFill>
            </a:endParaRPr>
          </a:p>
          <a:p>
            <a:r>
              <a:rPr lang="en-GB" sz="3200" dirty="0">
                <a:solidFill>
                  <a:schemeClr val="tx2"/>
                </a:solidFill>
              </a:rPr>
              <a:t>Lei, Letian</a:t>
            </a:r>
          </a:p>
        </p:txBody>
      </p:sp>
      <p:grpSp>
        <p:nvGrpSpPr>
          <p:cNvPr id="68" name="Group 67">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69" name="Freeform: Shape 68">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2" name="Freeform: Shape 71">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73">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75" name="Freeform: Shape 74">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8" name="Freeform: Shape 77">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3841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E1090C2-56AE-1B8F-9EE6-0406A93E5CBF}"/>
              </a:ext>
            </a:extLst>
          </p:cNvPr>
          <p:cNvSpPr>
            <a:spLocks noGrp="1"/>
          </p:cNvSpPr>
          <p:nvPr>
            <p:ph type="title"/>
          </p:nvPr>
        </p:nvSpPr>
        <p:spPr>
          <a:xfrm>
            <a:off x="804672" y="2053641"/>
            <a:ext cx="3669161" cy="2760098"/>
          </a:xfrm>
        </p:spPr>
        <p:txBody>
          <a:bodyPr>
            <a:normAutofit/>
          </a:bodyPr>
          <a:lstStyle/>
          <a:p>
            <a:r>
              <a:rPr lang="en-GB" sz="4000" b="1" dirty="0">
                <a:solidFill>
                  <a:schemeClr val="tx2"/>
                </a:solidFill>
              </a:rPr>
              <a:t>Evolution of Soviet Philosophy (Religion)</a:t>
            </a:r>
          </a:p>
        </p:txBody>
      </p:sp>
      <p:sp>
        <p:nvSpPr>
          <p:cNvPr id="3" name="Content Placeholder 2">
            <a:extLst>
              <a:ext uri="{FF2B5EF4-FFF2-40B4-BE49-F238E27FC236}">
                <a16:creationId xmlns:a16="http://schemas.microsoft.com/office/drawing/2014/main" id="{3EF2BFE9-615B-97F6-3050-5F55FDF44475}"/>
              </a:ext>
            </a:extLst>
          </p:cNvPr>
          <p:cNvSpPr>
            <a:spLocks noGrp="1"/>
          </p:cNvSpPr>
          <p:nvPr>
            <p:ph idx="1"/>
          </p:nvPr>
        </p:nvSpPr>
        <p:spPr>
          <a:xfrm>
            <a:off x="6090574" y="801866"/>
            <a:ext cx="5306084" cy="5230634"/>
          </a:xfrm>
          <a:noFill/>
          <a:ln>
            <a:noFill/>
          </a:ln>
        </p:spPr>
        <p:txBody>
          <a:bodyPr anchor="ctr">
            <a:normAutofit/>
          </a:bodyPr>
          <a:lstStyle/>
          <a:p>
            <a:r>
              <a:rPr lang="en-GB" sz="1800" dirty="0">
                <a:solidFill>
                  <a:schemeClr val="tx2"/>
                </a:solidFill>
              </a:rPr>
              <a:t>Lenin vs. Idealists - early 1920s)</a:t>
            </a:r>
          </a:p>
          <a:p>
            <a:r>
              <a:rPr lang="en-GB" sz="1800" dirty="0">
                <a:solidFill>
                  <a:schemeClr val="tx2"/>
                </a:solidFill>
              </a:rPr>
              <a:t>A. M. Deborin vs. Mechanists - late 1920s</a:t>
            </a:r>
          </a:p>
          <a:p>
            <a:r>
              <a:rPr lang="en-GB" sz="1800" dirty="0">
                <a:solidFill>
                  <a:schemeClr val="tx2"/>
                </a:solidFill>
              </a:rPr>
              <a:t>M. B. Mitin vs. Deborin - 1930s-1953</a:t>
            </a:r>
          </a:p>
          <a:p>
            <a:r>
              <a:rPr lang="en-GB" sz="1800" dirty="0">
                <a:solidFill>
                  <a:schemeClr val="tx2"/>
                </a:solidFill>
              </a:rPr>
              <a:t>Epistemological school (E. V. Ilyenkov) vs. Metaphysical school - Thaw</a:t>
            </a:r>
          </a:p>
          <a:p>
            <a:r>
              <a:rPr lang="en-GB" sz="1800" dirty="0">
                <a:solidFill>
                  <a:schemeClr val="tx2"/>
                </a:solidFill>
              </a:rPr>
              <a:t>Undercurrents - Stagnation</a:t>
            </a:r>
          </a:p>
          <a:p>
            <a:r>
              <a:rPr lang="en-GB" sz="1800" dirty="0">
                <a:solidFill>
                  <a:schemeClr val="tx2"/>
                </a:solidFill>
              </a:rPr>
              <a:t>Marxist Humanism (I. T. Frolov) - 1985-1991</a:t>
            </a:r>
          </a:p>
          <a:p>
            <a:endParaRPr lang="en-GB" sz="1800" dirty="0">
              <a:solidFill>
                <a:schemeClr val="tx2"/>
              </a:solidFill>
            </a:endParaRPr>
          </a:p>
        </p:txBody>
      </p:sp>
    </p:spTree>
    <p:extLst>
      <p:ext uri="{BB962C8B-B14F-4D97-AF65-F5344CB8AC3E}">
        <p14:creationId xmlns:p14="http://schemas.microsoft.com/office/powerpoint/2010/main" val="76535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452A-7C34-0442-60C4-3E25AC04E732}"/>
              </a:ext>
            </a:extLst>
          </p:cNvPr>
          <p:cNvSpPr>
            <a:spLocks noGrp="1"/>
          </p:cNvSpPr>
          <p:nvPr>
            <p:ph type="title"/>
          </p:nvPr>
        </p:nvSpPr>
        <p:spPr/>
        <p:txBody>
          <a:bodyPr/>
          <a:lstStyle/>
          <a:p>
            <a:r>
              <a:rPr lang="en-GB" b="1" dirty="0"/>
              <a:t>Evald V. Ilyenkov (1924-1979)</a:t>
            </a:r>
          </a:p>
        </p:txBody>
      </p:sp>
      <p:graphicFrame>
        <p:nvGraphicFramePr>
          <p:cNvPr id="5" name="Content Placeholder 2">
            <a:extLst>
              <a:ext uri="{FF2B5EF4-FFF2-40B4-BE49-F238E27FC236}">
                <a16:creationId xmlns:a16="http://schemas.microsoft.com/office/drawing/2014/main" id="{E566A733-FE32-ABD2-6FD3-BD7A2321F375}"/>
              </a:ext>
            </a:extLst>
          </p:cNvPr>
          <p:cNvGraphicFramePr>
            <a:graphicFrameLocks noGrp="1"/>
          </p:cNvGraphicFramePr>
          <p:nvPr>
            <p:ph idx="1"/>
            <p:extLst>
              <p:ext uri="{D42A27DB-BD31-4B8C-83A1-F6EECF244321}">
                <p14:modId xmlns:p14="http://schemas.microsoft.com/office/powerpoint/2010/main" val="22786136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083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19EDE-0239-558B-F98D-5C50BEF6AA81}"/>
              </a:ext>
            </a:extLst>
          </p:cNvPr>
          <p:cNvSpPr>
            <a:spLocks noGrp="1"/>
          </p:cNvSpPr>
          <p:nvPr>
            <p:ph type="title"/>
          </p:nvPr>
        </p:nvSpPr>
        <p:spPr>
          <a:xfrm>
            <a:off x="838200" y="556995"/>
            <a:ext cx="10515600" cy="1133693"/>
          </a:xfrm>
        </p:spPr>
        <p:txBody>
          <a:bodyPr>
            <a:normAutofit/>
          </a:bodyPr>
          <a:lstStyle/>
          <a:p>
            <a:r>
              <a:rPr lang="en-GB" sz="5200" b="1"/>
              <a:t>Ivan T. Frolov (1929-1999)</a:t>
            </a:r>
          </a:p>
        </p:txBody>
      </p:sp>
      <p:graphicFrame>
        <p:nvGraphicFramePr>
          <p:cNvPr id="5" name="Content Placeholder 2">
            <a:extLst>
              <a:ext uri="{FF2B5EF4-FFF2-40B4-BE49-F238E27FC236}">
                <a16:creationId xmlns:a16="http://schemas.microsoft.com/office/drawing/2014/main" id="{F1B79E7D-F349-D66C-B035-B2EB989FDFFD}"/>
              </a:ext>
            </a:extLst>
          </p:cNvPr>
          <p:cNvGraphicFramePr>
            <a:graphicFrameLocks noGrp="1"/>
          </p:cNvGraphicFramePr>
          <p:nvPr>
            <p:ph idx="1"/>
            <p:extLst>
              <p:ext uri="{D42A27DB-BD31-4B8C-83A1-F6EECF244321}">
                <p14:modId xmlns:p14="http://schemas.microsoft.com/office/powerpoint/2010/main" val="12530425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50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6D690BFC-40ED-41A5-9FE1-286D7BDEA1EA}"/>
              </a:ext>
            </a:extLst>
          </p:cNvPr>
          <p:cNvSpPr>
            <a:spLocks noGrp="1"/>
          </p:cNvSpPr>
          <p:nvPr>
            <p:ph type="title"/>
          </p:nvPr>
        </p:nvSpPr>
        <p:spPr>
          <a:xfrm>
            <a:off x="3502731" y="1542402"/>
            <a:ext cx="5186842" cy="2387918"/>
          </a:xfrm>
        </p:spPr>
        <p:txBody>
          <a:bodyPr vert="horz" lIns="91440" tIns="45720" rIns="91440" bIns="45720" rtlCol="0" anchor="b">
            <a:normAutofit/>
          </a:bodyPr>
          <a:lstStyle/>
          <a:p>
            <a:pPr algn="ctr"/>
            <a:r>
              <a:rPr lang="en-US" sz="5200" b="1" kern="1200" dirty="0">
                <a:solidFill>
                  <a:schemeClr val="tx2"/>
                </a:solidFill>
                <a:latin typeface="+mj-lt"/>
                <a:ea typeface="+mj-ea"/>
                <a:cs typeface="+mj-cs"/>
              </a:rPr>
              <a:t>Thank you</a:t>
            </a: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17099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Renegades, Dissidents, Bureaucrats: Topics in Soviet Intellectual History (Winter 2023) </vt:lpstr>
      <vt:lpstr>Evolution of Soviet Philosophy (Religion)</vt:lpstr>
      <vt:lpstr>Evald V. Ilyenkov (1924-1979)</vt:lpstr>
      <vt:lpstr>Ivan T. Frolov (1929-1999)</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Renegades, Dissidents, Bureaucrats: Topics in Soviet Intellectual History (Winter 2023) </dc:title>
  <dc:creator>Letian Lei</dc:creator>
  <cp:lastModifiedBy>Letian Lei</cp:lastModifiedBy>
  <cp:revision>11</cp:revision>
  <dcterms:created xsi:type="dcterms:W3CDTF">2023-03-02T15:39:59Z</dcterms:created>
  <dcterms:modified xsi:type="dcterms:W3CDTF">2023-03-02T16:44:45Z</dcterms:modified>
</cp:coreProperties>
</file>