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3b27a4e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3b27a4e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3b27a4e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3b27a4e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3b27a4ed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3b27a4ed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3b27a4ed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3b27a4ed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3b27a4ed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3b27a4ed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3b27a4ed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3b27a4ed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3b27a4ed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3b27a4ed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3b27a4ed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3b27a4ed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Week Like Any Other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Double Burden in the Soviet Union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9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Natalya Baranskaya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575" y="351863"/>
            <a:ext cx="2871050" cy="44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41877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Natalya Vladimirovna Baranskaya (Russian: Наталья Владимировна Баранская; January 31, 1908 – October 29, 2004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Неделя как неделя, 1969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Отрицательная Жизель, 1977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Цвет темного меду. Платье для госпожи Пушкиной, 1977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Женщина с зонтиком, 1981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Портрет, подаренный другу. Очерки и рассказы о Пушкине, 1982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День поминовения, 1989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Week Like Any Other (Неделя как неделя)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436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First published in 1969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Translated to English in 1971 and again in 1974 (the edition used here)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plot: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normal week (like any other) in the life of a Soviet woman, who works in a lab and has two kids, told from Monday to Sunday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900" y="1346613"/>
            <a:ext cx="1978100" cy="30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400" y="1170125"/>
            <a:ext cx="2180200" cy="3535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708650" y="548825"/>
            <a:ext cx="132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work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006775" y="1178275"/>
            <a:ext cx="411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Propaganda poster, 1964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877" y="548825"/>
            <a:ext cx="2759800" cy="40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1450013" y="626450"/>
            <a:ext cx="259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Commuting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72" y="1662400"/>
            <a:ext cx="4541175" cy="26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350" y="174825"/>
            <a:ext cx="3433101" cy="47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766750" y="181425"/>
            <a:ext cx="361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home: double burden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25" y="754125"/>
            <a:ext cx="3893476" cy="423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575" y="2956650"/>
            <a:ext cx="3776175" cy="17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Questionnaire for Women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Point 3: "Composition of your family: husband ... children under 7 years of age . . . children from 7 to 17 . . . </a:t>
            </a:r>
            <a:r>
              <a:rPr lang="en-GB"/>
              <a:t>other relatives living</a:t>
            </a:r>
            <a:r>
              <a:rPr lang="en-GB"/>
              <a:t> with you."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"What do your children attend: nursery school, extended day school."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"in the given period of time how many hours do I spend on "a) housework, b) child care, c) leisure.* Leisure: radio and television, movies, theatre, etc., reading, sports, tourism, etc."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"Days excused from work on account of illness: yours, your children's (the number of workdays for the past year; we ask you to give the information based on the time-sheet)”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Contradictions: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398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On one side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Several women with graduate degrees working in STEM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Access to daycare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Abortion care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4445000" y="308425"/>
            <a:ext cx="4387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On the other: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Pay gap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No recognition for the double burden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fact that the author herself seems wary of “Western feminist interpretation of the story”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Bibliography: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Alpern-Engel, Barbara. “Women and state”. </a:t>
            </a:r>
            <a:r>
              <a:rPr i="1" lang="en-GB" sz="1400">
                <a:solidFill>
                  <a:schemeClr val="dk1"/>
                </a:solidFill>
              </a:rPr>
              <a:t>The Cambridge History of Russia, Volume III</a:t>
            </a:r>
            <a:r>
              <a:rPr lang="en-GB" sz="1400">
                <a:solidFill>
                  <a:schemeClr val="dk1"/>
                </a:solidFill>
              </a:rPr>
              <a:t> </a:t>
            </a:r>
            <a:r>
              <a:rPr i="1" lang="en-GB" sz="1400">
                <a:solidFill>
                  <a:schemeClr val="dk1"/>
                </a:solidFill>
              </a:rPr>
              <a:t>- The Twentieth Century</a:t>
            </a:r>
            <a:r>
              <a:rPr lang="en-GB" sz="1400">
                <a:solidFill>
                  <a:schemeClr val="dk1"/>
                </a:solidFill>
              </a:rPr>
              <a:t>, edited by Ronald Grigor Suny. Cambridge University Press, Cambridge, United Kingdom, 2006, pp. 468-494.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Donert, Celia. “Feminism, Communism and Global Socialism: Encounters and Entanglements.” </a:t>
            </a:r>
            <a:r>
              <a:rPr i="1" lang="en-GB" sz="1400">
                <a:solidFill>
                  <a:schemeClr val="dk1"/>
                </a:solidFill>
              </a:rPr>
              <a:t>The Cambridge History of Communism</a:t>
            </a:r>
            <a:r>
              <a:rPr lang="en-GB" sz="1400">
                <a:solidFill>
                  <a:schemeClr val="dk1"/>
                </a:solidFill>
              </a:rPr>
              <a:t>, edited by Silvio Pons et al., III, Cambridge University Press, Cambridge, United Kingdom, 2020, pp. 399–421.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Francisca de Haan (ed.), “Ten Years After: Communism and Feminism Revisited,” </a:t>
            </a:r>
            <a:r>
              <a:rPr i="1" lang="en-GB" sz="1400">
                <a:solidFill>
                  <a:schemeClr val="dk1"/>
                </a:solidFill>
              </a:rPr>
              <a:t>Aspasia</a:t>
            </a:r>
            <a:r>
              <a:rPr lang="en-GB" sz="1400">
                <a:solidFill>
                  <a:schemeClr val="dk1"/>
                </a:solidFill>
              </a:rPr>
              <a:t> 10 (2016), 102–68.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Nanette Funk, “A Very Tangled Knot: Official State Socialist Women’s Organisations, Women’s Agency and Feminism in Eastern European State Socialism,” </a:t>
            </a:r>
            <a:r>
              <a:rPr i="1" lang="en-GB" sz="1400">
                <a:solidFill>
                  <a:schemeClr val="dk1"/>
                </a:solidFill>
              </a:rPr>
              <a:t>European Journal of Women’s Studies 21 </a:t>
            </a:r>
            <a:r>
              <a:rPr lang="en-GB" sz="1400">
                <a:solidFill>
                  <a:schemeClr val="dk1"/>
                </a:solidFill>
              </a:rPr>
              <a:t>(2014), 344–60;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Kristen Ghodsee, “Untangling the Knot: A Response to Funk,”</a:t>
            </a:r>
            <a:r>
              <a:rPr i="1" lang="en-GB" sz="1400">
                <a:solidFill>
                  <a:schemeClr val="dk1"/>
                </a:solidFill>
              </a:rPr>
              <a:t> European Journal of Women’s Studies 22 </a:t>
            </a:r>
            <a:r>
              <a:rPr lang="en-GB" sz="1400">
                <a:solidFill>
                  <a:schemeClr val="dk1"/>
                </a:solidFill>
              </a:rPr>
              <a:t>(2015), 248–52; 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