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1pPr>
    <a:lvl2pPr marL="0" marR="0" indent="457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2pPr>
    <a:lvl3pPr marL="0" marR="0" indent="914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3pPr>
    <a:lvl4pPr marL="0" marR="0" indent="1371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4pPr>
    <a:lvl5pPr marL="0" marR="0" indent="18288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5pPr>
    <a:lvl6pPr marL="0" marR="0" indent="22860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6pPr>
    <a:lvl7pPr marL="0" marR="0" indent="27432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7pPr>
    <a:lvl8pPr marL="0" marR="0" indent="32004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8pPr>
    <a:lvl9pPr marL="0" marR="0" indent="365760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FFFFFF"/>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firstRow>
  </a:tblStyle>
  <a:tblStyle styleId="{C7B018BB-80A7-4F77-B60F-C8B233D01FF8}"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25400" cap="flat">
              <a:solidFill>
                <a:srgbClr val="FFFFFF"/>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firstCol>
    <a:lastRow>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1">
                  <a:lumOff val="13543"/>
                </a:schemeClr>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solidFill>
            <a:srgbClr val="014D80"/>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FFFFFF"/>
      </a:tcTxStyle>
      <a:tcStyle>
        <a:tcBdr>
          <a:left>
            <a:ln w="12700" cap="flat">
              <a:solidFill>
                <a:srgbClr val="A9A9A9"/>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09D00"/>
          </a:solidFill>
        </a:fill>
      </a:tcStyle>
    </a:firstCol>
    <a:lastRow>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61D836"/>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ff" i="off">
        <a:font>
          <a:latin typeface="Helvetica Neue Medium"/>
          <a:ea typeface="Helvetica Neue Medium"/>
          <a:cs typeface="Helvetica Neue Medium"/>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027002"/>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12700" cap="flat">
              <a:solidFill>
                <a:srgbClr val="A9A9A9"/>
              </a:solidFill>
              <a:prstDash val="solid"/>
              <a:miter lim="400000"/>
            </a:ln>
          </a:top>
          <a:bottom>
            <a:ln w="12700" cap="flat">
              <a:solidFill>
                <a:srgbClr val="A9A9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wholeTbl>
    <a:band2H>
      <a:tcTxStyle b="def" i="def"/>
      <a:tcStyle>
        <a:tcBdr/>
        <a:fill>
          <a:solidFill>
            <a:srgbClr val="747676">
              <a:alpha val="63790"/>
            </a:srgbClr>
          </a:solidFill>
        </a:fill>
      </a:tcStyle>
    </a:band2H>
    <a:firstCol>
      <a:tcTxStyle b="off" i="off">
        <a:font>
          <a:latin typeface="Helvetica Neue Medium"/>
          <a:ea typeface="Helvetica Neue Medium"/>
          <a:cs typeface="Helvetica Neue Medium"/>
        </a:font>
        <a:srgbClr val="000000"/>
      </a:tcTxStyle>
      <a:tcStyle>
        <a:tcBdr>
          <a:left>
            <a:ln w="12700" cap="flat">
              <a:solidFill>
                <a:srgbClr val="E3E5E8"/>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chemeClr val="accent4">
              <a:hueOff val="-613784"/>
              <a:lumOff val="1275"/>
            </a:schemeClr>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4">
                  <a:hueOff val="-613784"/>
                  <a:lumOff val="1275"/>
                </a:schemeClr>
              </a:solidFill>
              <a:prstDash val="solid"/>
              <a:miter lim="400000"/>
            </a:ln>
          </a:top>
          <a:bottom>
            <a:ln w="12700" cap="flat">
              <a:solidFill>
                <a:srgbClr val="E3E5E8"/>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ff" i="off">
        <a:font>
          <a:latin typeface="Helvetica Neue Medium"/>
          <a:ea typeface="Helvetica Neue Medium"/>
          <a:cs typeface="Helvetica Neue Medium"/>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E3E5E8"/>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FF5300"/>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Ref idx="minor">
          <a:srgbClr val="FFFFFF"/>
        </a:fontRef>
        <a:srgbClr val="FFFFFF"/>
      </a:tcTxStyle>
      <a:tcStyle>
        <a:tcBdr>
          <a:left>
            <a:ln w="12700" cap="flat">
              <a:solidFill>
                <a:srgbClr val="A6AAA9"/>
              </a:solidFill>
              <a:prstDash val="solid"/>
              <a:miter lim="400000"/>
            </a:ln>
          </a:left>
          <a:right>
            <a:ln w="12700" cap="flat">
              <a:solidFill>
                <a:srgbClr val="C0C0C0"/>
              </a:solidFill>
              <a:prstDash val="solid"/>
              <a:miter lim="400000"/>
            </a:ln>
          </a:right>
          <a:top>
            <a:ln w="12700" cap="flat">
              <a:solidFill>
                <a:srgbClr val="C0C0C0"/>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98195F"/>
          </a:solidFill>
        </a:fill>
      </a:tcStyle>
    </a:firstCol>
    <a:lastRow>
      <a:tcTxStyle b="on" i="off">
        <a:fontRef idx="minor">
          <a:srgbClr val="FFFFFF"/>
        </a:fontRef>
        <a:srgbClr val="FFFFFF"/>
      </a:tcTxStyle>
      <a:tcStyle>
        <a:tcBdr>
          <a:left>
            <a:ln w="12700" cap="flat">
              <a:solidFill>
                <a:srgbClr val="A9A9A9"/>
              </a:solidFill>
              <a:prstDash val="solid"/>
              <a:miter lim="400000"/>
            </a:ln>
          </a:left>
          <a:right>
            <a:ln w="12700" cap="flat">
              <a:solidFill>
                <a:srgbClr val="A9A9A9"/>
              </a:solidFill>
              <a:prstDash val="solid"/>
              <a:miter lim="400000"/>
            </a:ln>
          </a:right>
          <a:top>
            <a:ln w="38100" cap="flat">
              <a:solidFill>
                <a:schemeClr val="accent6"/>
              </a:solidFill>
              <a:prstDash val="solid"/>
              <a:miter lim="400000"/>
            </a:ln>
          </a:top>
          <a:bottom>
            <a:ln w="12700" cap="flat">
              <a:solidFill>
                <a:srgbClr val="A6AAA9"/>
              </a:solidFill>
              <a:prstDash val="solid"/>
              <a:miter lim="400000"/>
            </a:ln>
          </a:bottom>
          <a:insideH>
            <a:ln w="12700" cap="flat">
              <a:solidFill>
                <a:srgbClr val="A9A9A9"/>
              </a:solidFill>
              <a:prstDash val="solid"/>
              <a:miter lim="400000"/>
            </a:ln>
          </a:insideH>
          <a:insideV>
            <a:ln w="12700" cap="flat">
              <a:solidFill>
                <a:srgbClr val="A9A9A9"/>
              </a:solidFill>
              <a:prstDash val="solid"/>
              <a:miter lim="400000"/>
            </a:ln>
          </a:insideV>
        </a:tcBdr>
        <a:fill>
          <a:noFill/>
        </a:fill>
      </a:tcStyle>
    </a:lastRow>
    <a:firstRow>
      <a:tcTxStyle b="on" i="off">
        <a:fontRef idx="minor">
          <a:srgbClr val="FFFFFF"/>
        </a:fontRef>
        <a:srgbClr val="FFFFFF"/>
      </a:tcTxStyle>
      <a:tcStyle>
        <a:tcBdr>
          <a:left>
            <a:ln w="12700" cap="flat">
              <a:solidFill>
                <a:srgbClr val="C0C0C0"/>
              </a:solidFill>
              <a:prstDash val="solid"/>
              <a:miter lim="400000"/>
            </a:ln>
          </a:left>
          <a:right>
            <a:ln w="12700" cap="flat">
              <a:solidFill>
                <a:srgbClr val="C0C0C0"/>
              </a:solidFill>
              <a:prstDash val="solid"/>
              <a:miter lim="400000"/>
            </a:ln>
          </a:right>
          <a:top>
            <a:ln w="12700" cap="flat">
              <a:solidFill>
                <a:srgbClr val="A6AAA9"/>
              </a:solidFill>
              <a:prstDash val="solid"/>
              <a:miter lim="400000"/>
            </a:ln>
          </a:top>
          <a:bottom>
            <a:ln w="12700" cap="flat">
              <a:solidFill>
                <a:srgbClr val="C0C0C0"/>
              </a:solidFill>
              <a:prstDash val="solid"/>
              <a:miter lim="400000"/>
            </a:ln>
          </a:bottom>
          <a:insideH>
            <a:ln w="12700" cap="flat">
              <a:solidFill>
                <a:srgbClr val="C0C0C0"/>
              </a:solidFill>
              <a:prstDash val="solid"/>
              <a:miter lim="400000"/>
            </a:ln>
          </a:insideH>
          <a:insideV>
            <a:ln w="12700" cap="flat">
              <a:solidFill>
                <a:srgbClr val="C0C0C0"/>
              </a:solidFill>
              <a:prstDash val="solid"/>
              <a:miter lim="400000"/>
            </a:ln>
          </a:insideV>
        </a:tcBdr>
        <a:fill>
          <a:solidFill>
            <a:srgbClr val="650E48"/>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wholeTbl>
    <a:band2H>
      <a:tcTxStyle b="def" i="def"/>
      <a:tcStyle>
        <a:tcBdr/>
        <a:fill>
          <a:solidFill>
            <a:srgbClr val="747676">
              <a:alpha val="64000"/>
            </a:srgbClr>
          </a:solidFill>
        </a:fill>
      </a:tcStyle>
    </a:band2H>
    <a:firstCol>
      <a:tcTxStyle b="on" i="off">
        <a:fontRef idx="minor">
          <a:srgbClr val="FFFFFF"/>
        </a:fontRef>
        <a:srgbClr val="FFFFFF"/>
      </a:tcTxStyle>
      <a:tcStyle>
        <a:tcBdr>
          <a:left>
            <a:ln w="12700" cap="flat">
              <a:solidFill>
                <a:srgbClr val="A9A9A9"/>
              </a:solidFill>
              <a:prstDash val="solid"/>
              <a:miter lim="400000"/>
            </a:ln>
          </a:left>
          <a:right>
            <a:ln w="381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262727"/>
          </a:solidFill>
        </a:fill>
      </a:tcStyle>
    </a:firstCol>
    <a:la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38100" cap="flat">
              <a:solidFill>
                <a:srgbClr val="FFFFFF"/>
              </a:solidFill>
              <a:prstDash val="solid"/>
              <a:miter lim="400000"/>
            </a:ln>
          </a:top>
          <a:bottom>
            <a:ln w="12700" cap="flat">
              <a:solidFill>
                <a:srgbClr val="A9A9A9"/>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noFill/>
        </a:fill>
      </a:tcStyle>
    </a:lastRow>
    <a:firstRow>
      <a:tcTxStyle b="on" i="off">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A9A9A9"/>
              </a:solidFill>
              <a:prstDash val="solid"/>
              <a:miter lim="400000"/>
            </a:ln>
          </a:top>
          <a:bottom>
            <a:ln w="381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42424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n-lt"/>
        <a:ea typeface="+mn-ea"/>
        <a:cs typeface="+mn-cs"/>
        <a:sym typeface="Helvetica Neue"/>
      </a:defRPr>
    </a:lvl1pPr>
    <a:lvl2pPr indent="228600" defTabSz="457200" latinLnBrk="0">
      <a:lnSpc>
        <a:spcPct val="117999"/>
      </a:lnSpc>
      <a:defRPr sz="2200">
        <a:latin typeface="+mn-lt"/>
        <a:ea typeface="+mn-ea"/>
        <a:cs typeface="+mn-cs"/>
        <a:sym typeface="Helvetica Neue"/>
      </a:defRPr>
    </a:lvl2pPr>
    <a:lvl3pPr indent="457200" defTabSz="457200" latinLnBrk="0">
      <a:lnSpc>
        <a:spcPct val="117999"/>
      </a:lnSpc>
      <a:defRPr sz="2200">
        <a:latin typeface="+mn-lt"/>
        <a:ea typeface="+mn-ea"/>
        <a:cs typeface="+mn-cs"/>
        <a:sym typeface="Helvetica Neue"/>
      </a:defRPr>
    </a:lvl3pPr>
    <a:lvl4pPr indent="685800" defTabSz="457200" latinLnBrk="0">
      <a:lnSpc>
        <a:spcPct val="117999"/>
      </a:lnSpc>
      <a:defRPr sz="2200">
        <a:latin typeface="+mn-lt"/>
        <a:ea typeface="+mn-ea"/>
        <a:cs typeface="+mn-cs"/>
        <a:sym typeface="Helvetica Neue"/>
      </a:defRPr>
    </a:lvl4pPr>
    <a:lvl5pPr indent="914400" defTabSz="457200" latinLnBrk="0">
      <a:lnSpc>
        <a:spcPct val="117999"/>
      </a:lnSpc>
      <a:defRPr sz="2200">
        <a:latin typeface="+mn-lt"/>
        <a:ea typeface="+mn-ea"/>
        <a:cs typeface="+mn-cs"/>
        <a:sym typeface="Helvetica Neue"/>
      </a:defRPr>
    </a:lvl5pPr>
    <a:lvl6pPr indent="1143000" defTabSz="457200" latinLnBrk="0">
      <a:lnSpc>
        <a:spcPct val="117999"/>
      </a:lnSpc>
      <a:defRPr sz="2200">
        <a:latin typeface="+mn-lt"/>
        <a:ea typeface="+mn-ea"/>
        <a:cs typeface="+mn-cs"/>
        <a:sym typeface="Helvetica Neue"/>
      </a:defRPr>
    </a:lvl6pPr>
    <a:lvl7pPr indent="1371600" defTabSz="457200" latinLnBrk="0">
      <a:lnSpc>
        <a:spcPct val="117999"/>
      </a:lnSpc>
      <a:defRPr sz="2200">
        <a:latin typeface="+mn-lt"/>
        <a:ea typeface="+mn-ea"/>
        <a:cs typeface="+mn-cs"/>
        <a:sym typeface="Helvetica Neue"/>
      </a:defRPr>
    </a:lvl7pPr>
    <a:lvl8pPr indent="1600200" defTabSz="457200" latinLnBrk="0">
      <a:lnSpc>
        <a:spcPct val="117999"/>
      </a:lnSpc>
      <a:defRPr sz="2200">
        <a:latin typeface="+mn-lt"/>
        <a:ea typeface="+mn-ea"/>
        <a:cs typeface="+mn-cs"/>
        <a:sym typeface="Helvetica Neue"/>
      </a:defRPr>
    </a:lvl8pPr>
    <a:lvl9pPr indent="1828800" defTabSz="457200" latinLnBrk="0">
      <a:lnSpc>
        <a:spcPct val="117999"/>
      </a:lnSpc>
      <a:defRPr sz="2200">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p:spTree>
      <p:nvGrpSpPr>
        <p:cNvPr id="1" name=""/>
        <p:cNvGrpSpPr/>
        <p:nvPr/>
      </p:nvGrpSpPr>
      <p:grpSpPr>
        <a:xfrm>
          <a:off x="0" y="0"/>
          <a:ext cx="0" cy="0"/>
          <a:chOff x="0" y="0"/>
          <a:chExt cx="0" cy="0"/>
        </a:xfrm>
      </p:grpSpPr>
      <p:sp>
        <p:nvSpPr>
          <p:cNvPr id="11" name="Author and Date"/>
          <p:cNvSpPr txBox="1"/>
          <p:nvPr>
            <p:ph type="body" sz="quarter" idx="21" hasCustomPrompt="1"/>
          </p:nvPr>
        </p:nvSpPr>
        <p:spPr>
          <a:xfrm>
            <a:off x="1206498" y="11839048"/>
            <a:ext cx="21971003" cy="636979"/>
          </a:xfrm>
          <a:prstGeom prst="rect">
            <a:avLst/>
          </a:prstGeom>
        </p:spPr>
        <p:txBody>
          <a:bodyPr lIns="45719" tIns="45719" rIns="45719" bIns="45719" anchor="b"/>
          <a:lstStyle>
            <a:lvl1pPr marL="0" indent="0" defTabSz="825500">
              <a:lnSpc>
                <a:spcPct val="100000"/>
              </a:lnSpc>
              <a:spcBef>
                <a:spcPts val="0"/>
              </a:spcBef>
              <a:buSzTx/>
              <a:buNone/>
              <a:defRPr b="1" sz="3600"/>
            </a:lvl1pPr>
          </a:lstStyle>
          <a:p>
            <a:pPr/>
            <a:r>
              <a:t>Author and Date</a:t>
            </a:r>
          </a:p>
        </p:txBody>
      </p:sp>
      <p:sp>
        <p:nvSpPr>
          <p:cNvPr id="12" name="Presentation Title"/>
          <p:cNvSpPr txBox="1"/>
          <p:nvPr>
            <p:ph type="title" hasCustomPrompt="1"/>
          </p:nvPr>
        </p:nvSpPr>
        <p:spPr>
          <a:xfrm>
            <a:off x="1206496" y="2574991"/>
            <a:ext cx="21971004" cy="4648201"/>
          </a:xfrm>
          <a:prstGeom prst="rect">
            <a:avLst/>
          </a:prstGeom>
        </p:spPr>
        <p:txBody>
          <a:bodyPr anchor="b"/>
          <a:lstStyle>
            <a:lvl1pPr>
              <a:defRPr spc="-232" sz="11600"/>
            </a:lvl1pPr>
          </a:lstStyle>
          <a:p>
            <a:pPr/>
            <a:r>
              <a:t>Presentation Title</a:t>
            </a:r>
          </a:p>
        </p:txBody>
      </p:sp>
      <p:sp>
        <p:nvSpPr>
          <p:cNvPr id="13" name="Body Level One…"/>
          <p:cNvSpPr txBox="1"/>
          <p:nvPr>
            <p:ph type="body" sz="quarter" idx="1" hasCustomPrompt="1"/>
          </p:nvPr>
        </p:nvSpPr>
        <p:spPr>
          <a:xfrm>
            <a:off x="1206500" y="7196865"/>
            <a:ext cx="21971000" cy="1905001"/>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a:t>
            </a:r>
          </a:p>
          <a:p>
            <a:pPr lvl="1"/>
            <a:r>
              <a:t/>
            </a:r>
          </a:p>
          <a:p>
            <a:pPr lvl="2"/>
            <a:r>
              <a:t/>
            </a:r>
          </a:p>
          <a:p>
            <a:pPr lvl="3"/>
            <a:r>
              <a:t/>
            </a:r>
          </a:p>
          <a:p>
            <a:pPr lvl="4"/>
            <a:r>
              <a:t/>
            </a:r>
          </a:p>
        </p:txBody>
      </p:sp>
      <p:sp>
        <p:nvSpPr>
          <p:cNvPr id="14" name="Slide Number"/>
          <p:cNvSpPr txBox="1"/>
          <p:nvPr>
            <p:ph type="sldNum" sz="quarter" idx="2"/>
          </p:nvPr>
        </p:nvSpPr>
        <p:spPr>
          <a:xfrm>
            <a:off x="12007748" y="13080999"/>
            <a:ext cx="368504"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45720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91440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137160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182880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Fact information"/>
          <p:cNvSpPr txBox="1"/>
          <p:nvPr>
            <p:ph type="body" sz="quarter" idx="21" hasCustomPrompt="1"/>
          </p:nvPr>
        </p:nvSpPr>
        <p:spPr>
          <a:xfrm>
            <a:off x="1206500" y="8262180"/>
            <a:ext cx="21971000" cy="934780"/>
          </a:xfrm>
          <a:prstGeom prst="rect">
            <a:avLst/>
          </a:prstGeom>
        </p:spPr>
        <p:txBody>
          <a:bodyPr lIns="45719" tIns="45719" rIns="45719" bIns="45719"/>
          <a:lstStyle>
            <a:lvl1pPr marL="0" indent="0" algn="ctr" defTabSz="825500">
              <a:lnSpc>
                <a:spcPct val="100000"/>
              </a:lnSpc>
              <a:spcBef>
                <a:spcPts val="0"/>
              </a:spcBef>
              <a:buSzTx/>
              <a:buNone/>
              <a:defRPr b="1" sz="5500"/>
            </a:lvl1pPr>
          </a:lstStyle>
          <a:p>
            <a:pPr/>
            <a:r>
              <a:t>Fact information</a:t>
            </a:r>
          </a:p>
        </p:txBody>
      </p:sp>
      <p:sp>
        <p:nvSpPr>
          <p:cNvPr id="107" name="Body Level One…"/>
          <p:cNvSpPr txBox="1"/>
          <p:nvPr>
            <p:ph type="body" idx="1" hasCustomPrompt="1"/>
          </p:nvPr>
        </p:nvSpPr>
        <p:spPr>
          <a:xfrm>
            <a:off x="1206500" y="935258"/>
            <a:ext cx="21971000" cy="7359063"/>
          </a:xfrm>
          <a:prstGeom prst="rect">
            <a:avLst/>
          </a:prstGeom>
        </p:spPr>
        <p:txBody>
          <a:bodyPr anchor="b"/>
          <a:lstStyle>
            <a:lvl1pPr marL="0" indent="0" algn="ctr">
              <a:lnSpc>
                <a:spcPct val="80000"/>
              </a:lnSpc>
              <a:spcBef>
                <a:spcPts val="0"/>
              </a:spcBef>
              <a:buSzTx/>
              <a:buNone/>
              <a:defRPr b="1" spc="-250" sz="25000"/>
            </a:lvl1pPr>
            <a:lvl2pPr marL="0" indent="457200" algn="ctr">
              <a:lnSpc>
                <a:spcPct val="80000"/>
              </a:lnSpc>
              <a:spcBef>
                <a:spcPts val="0"/>
              </a:spcBef>
              <a:buSzTx/>
              <a:buNone/>
              <a:defRPr b="1" spc="-250" sz="25000"/>
            </a:lvl2pPr>
            <a:lvl3pPr marL="0" indent="914400" algn="ctr">
              <a:lnSpc>
                <a:spcPct val="80000"/>
              </a:lnSpc>
              <a:spcBef>
                <a:spcPts val="0"/>
              </a:spcBef>
              <a:buSzTx/>
              <a:buNone/>
              <a:defRPr b="1" spc="-250" sz="25000"/>
            </a:lvl3pPr>
            <a:lvl4pPr marL="0" indent="1371600" algn="ctr">
              <a:lnSpc>
                <a:spcPct val="80000"/>
              </a:lnSpc>
              <a:spcBef>
                <a:spcPts val="0"/>
              </a:spcBef>
              <a:buSzTx/>
              <a:buNone/>
              <a:defRPr b="1" spc="-250" sz="25000"/>
            </a:lvl4pPr>
            <a:lvl5pPr marL="0" indent="182880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Attribution"/>
          <p:cNvSpPr txBox="1"/>
          <p:nvPr>
            <p:ph type="body" sz="quarter" idx="21" hasCustomPrompt="1"/>
          </p:nvPr>
        </p:nvSpPr>
        <p:spPr>
          <a:xfrm>
            <a:off x="2480825" y="10675453"/>
            <a:ext cx="20149252"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Attribution</a:t>
            </a:r>
          </a:p>
        </p:txBody>
      </p:sp>
      <p:sp>
        <p:nvSpPr>
          <p:cNvPr id="116" name="Body Level One…"/>
          <p:cNvSpPr txBox="1"/>
          <p:nvPr>
            <p:ph type="body" sz="half" idx="1" hasCustomPrompt="1"/>
          </p:nvPr>
        </p:nvSpPr>
        <p:spPr>
          <a:xfrm>
            <a:off x="1753923" y="4939860"/>
            <a:ext cx="20876154" cy="3836280"/>
          </a:xfrm>
          <a:prstGeom prst="rect">
            <a:avLst/>
          </a:prstGeom>
        </p:spPr>
        <p:txBody>
          <a:bodyPr anchor="ctr"/>
          <a:lstStyle>
            <a:lvl1pPr marL="638923" indent="-469900">
              <a:spcBef>
                <a:spcPts val="0"/>
              </a:spcBef>
              <a:buSzTx/>
              <a:buNone/>
              <a:defRPr spc="-170" sz="8500">
                <a:latin typeface="Helvetica Neue Medium"/>
                <a:ea typeface="Helvetica Neue Medium"/>
                <a:cs typeface="Helvetica Neue Medium"/>
                <a:sym typeface="Helvetica Neue Medium"/>
              </a:defRPr>
            </a:lvl1pPr>
            <a:lvl2pPr marL="638923" indent="-12700">
              <a:spcBef>
                <a:spcPts val="0"/>
              </a:spcBef>
              <a:buSzTx/>
              <a:buNone/>
              <a:defRPr spc="-170" sz="8500">
                <a:latin typeface="Helvetica Neue Medium"/>
                <a:ea typeface="Helvetica Neue Medium"/>
                <a:cs typeface="Helvetica Neue Medium"/>
                <a:sym typeface="Helvetica Neue Medium"/>
              </a:defRPr>
            </a:lvl2pPr>
            <a:lvl3pPr marL="638923" indent="444500">
              <a:spcBef>
                <a:spcPts val="0"/>
              </a:spcBef>
              <a:buSzTx/>
              <a:buNone/>
              <a:defRPr spc="-170" sz="8500">
                <a:latin typeface="Helvetica Neue Medium"/>
                <a:ea typeface="Helvetica Neue Medium"/>
                <a:cs typeface="Helvetica Neue Medium"/>
                <a:sym typeface="Helvetica Neue Medium"/>
              </a:defRPr>
            </a:lvl3pPr>
            <a:lvl4pPr marL="638923" indent="901700">
              <a:spcBef>
                <a:spcPts val="0"/>
              </a:spcBef>
              <a:buSzTx/>
              <a:buNone/>
              <a:defRPr spc="-170" sz="8500">
                <a:latin typeface="Helvetica Neue Medium"/>
                <a:ea typeface="Helvetica Neue Medium"/>
                <a:cs typeface="Helvetica Neue Medium"/>
                <a:sym typeface="Helvetica Neue Medium"/>
              </a:defRPr>
            </a:lvl4pPr>
            <a:lvl5pPr marL="638923" indent="1358900">
              <a:spcBef>
                <a:spcPts val="0"/>
              </a:spcBef>
              <a:buSzTx/>
              <a:buNone/>
              <a:defRPr spc="-170" sz="8500">
                <a:latin typeface="Helvetica Neue Medium"/>
                <a:ea typeface="Helvetica Neue Medium"/>
                <a:cs typeface="Helvetica Neue Medium"/>
                <a:sym typeface="Helvetica Neue Medium"/>
              </a:defRPr>
            </a:lvl5pPr>
          </a:lstStyle>
          <a:p>
            <a:pPr/>
            <a:r>
              <a:t>“Notable Quote”</a:t>
            </a:r>
          </a:p>
          <a:p>
            <a:pPr lvl="1"/>
            <a:r>
              <a:t/>
            </a:r>
          </a:p>
          <a:p>
            <a:pPr lvl="2"/>
            <a:r>
              <a:t/>
            </a:r>
          </a:p>
          <a:p>
            <a:pPr lvl="3"/>
            <a:r>
              <a:t/>
            </a:r>
          </a:p>
          <a:p>
            <a:pPr lvl="4"/>
            <a:r>
              <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Close-up of wild plants growing between rocks"/>
          <p:cNvSpPr/>
          <p:nvPr>
            <p:ph type="pic" sz="quarter" idx="21"/>
          </p:nvPr>
        </p:nvSpPr>
        <p:spPr>
          <a:xfrm>
            <a:off x="15430500" y="7085409"/>
            <a:ext cx="8128000" cy="5410201"/>
          </a:xfrm>
          <a:prstGeom prst="rect">
            <a:avLst/>
          </a:prstGeom>
        </p:spPr>
        <p:txBody>
          <a:bodyPr lIns="91439" tIns="45719" rIns="91439" bIns="45719">
            <a:noAutofit/>
          </a:bodyPr>
          <a:lstStyle/>
          <a:p>
            <a:pPr/>
          </a:p>
        </p:txBody>
      </p:sp>
      <p:sp>
        <p:nvSpPr>
          <p:cNvPr id="125" name="Large rock formation under dark clouds with a dirt road in the foreground"/>
          <p:cNvSpPr/>
          <p:nvPr>
            <p:ph type="pic" idx="22"/>
          </p:nvPr>
        </p:nvSpPr>
        <p:spPr>
          <a:xfrm>
            <a:off x="-2933700" y="1270000"/>
            <a:ext cx="22699133" cy="11277600"/>
          </a:xfrm>
          <a:prstGeom prst="rect">
            <a:avLst/>
          </a:prstGeom>
        </p:spPr>
        <p:txBody>
          <a:bodyPr lIns="91439" tIns="45719" rIns="91439" bIns="45719">
            <a:noAutofit/>
          </a:bodyPr>
          <a:lstStyle/>
          <a:p>
            <a:pPr/>
          </a:p>
        </p:txBody>
      </p:sp>
      <p:sp>
        <p:nvSpPr>
          <p:cNvPr id="126" name="Close-up of a wild plant growing between lava rocks"/>
          <p:cNvSpPr/>
          <p:nvPr>
            <p:ph type="pic" sz="quarter" idx="23"/>
          </p:nvPr>
        </p:nvSpPr>
        <p:spPr>
          <a:xfrm>
            <a:off x="15430500" y="1270000"/>
            <a:ext cx="8128000" cy="5410200"/>
          </a:xfrm>
          <a:prstGeom prst="rect">
            <a:avLst/>
          </a:prstGeom>
        </p:spPr>
        <p:txBody>
          <a:bodyPr lIns="91439" tIns="45719" rIns="91439" bIns="45719">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waterfall surrounded by a green rocky landscape"/>
          <p:cNvSpPr/>
          <p:nvPr>
            <p:ph type="pic" idx="21"/>
          </p:nvPr>
        </p:nvSpPr>
        <p:spPr>
          <a:xfrm>
            <a:off x="-1511300" y="-3721100"/>
            <a:ext cx="28511500" cy="19030242"/>
          </a:xfrm>
          <a:prstGeom prst="rect">
            <a:avLst/>
          </a:prstGeom>
        </p:spPr>
        <p:txBody>
          <a:bodyPr lIns="91439" tIns="45719" rIns="91439" bIns="45719">
            <a:noAutofit/>
          </a:bodyPr>
          <a:lstStyle/>
          <a:p>
            <a:pPr/>
          </a:p>
        </p:txBody>
      </p:sp>
      <p:sp>
        <p:nvSpPr>
          <p:cNvPr id="13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Green, hilly landscape"/>
          <p:cNvSpPr/>
          <p:nvPr>
            <p:ph type="pic" idx="21"/>
          </p:nvPr>
        </p:nvSpPr>
        <p:spPr>
          <a:xfrm>
            <a:off x="-431800" y="-4038600"/>
            <a:ext cx="29464000" cy="18034000"/>
          </a:xfrm>
          <a:prstGeom prst="rect">
            <a:avLst/>
          </a:prstGeom>
        </p:spPr>
        <p:txBody>
          <a:bodyPr lIns="91439" tIns="45719" rIns="91439" bIns="45719">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Author and Date"/>
          <p:cNvSpPr txBox="1"/>
          <p:nvPr>
            <p:ph type="body" sz="quarter" idx="22" hasCustomPrompt="1"/>
          </p:nvPr>
        </p:nvSpPr>
        <p:spPr>
          <a:xfrm>
            <a:off x="1207690" y="1106137"/>
            <a:ext cx="21968621" cy="636979"/>
          </a:xfrm>
          <a:prstGeom prst="rect">
            <a:avLst/>
          </a:prstGeom>
        </p:spPr>
        <p:txBody>
          <a:bodyPr lIns="45719" tIns="45719" rIns="45719" bIns="45719"/>
          <a:lstStyle>
            <a:lvl1pPr marL="0" indent="0" defTabSz="825500">
              <a:lnSpc>
                <a:spcPct val="100000"/>
              </a:lnSpc>
              <a:spcBef>
                <a:spcPts val="0"/>
              </a:spcBef>
              <a:buSzTx/>
              <a:buNone/>
              <a:defRPr b="1" sz="3600"/>
            </a:lvl1pPr>
          </a:lstStyle>
          <a:p>
            <a:pPr/>
            <a:r>
              <a:t>Author and Date</a:t>
            </a:r>
          </a:p>
        </p:txBody>
      </p:sp>
      <p:sp>
        <p:nvSpPr>
          <p:cNvPr id="24" name="Body Level One…"/>
          <p:cNvSpPr txBox="1"/>
          <p:nvPr>
            <p:ph type="body" sz="quarter" idx="1" hasCustomPrompt="1"/>
          </p:nvPr>
        </p:nvSpPr>
        <p:spPr>
          <a:xfrm>
            <a:off x="1206500" y="11609910"/>
            <a:ext cx="21971000" cy="1144688"/>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Presentation Subtitle </a:t>
            </a:r>
          </a:p>
          <a:p>
            <a:pPr lvl="1"/>
            <a:r>
              <a:t/>
            </a:r>
          </a:p>
          <a:p>
            <a:pPr lvl="2"/>
            <a:r>
              <a:t/>
            </a:r>
          </a:p>
          <a:p>
            <a:pPr lvl="3"/>
            <a:r>
              <a:t/>
            </a:r>
          </a:p>
          <a:p>
            <a:pPr lvl="4"/>
            <a:r>
              <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Slide Title"/>
          <p:cNvSpPr txBox="1"/>
          <p:nvPr>
            <p:ph type="title" hasCustomPrompt="1"/>
          </p:nvPr>
        </p:nvSpPr>
        <p:spPr>
          <a:xfrm>
            <a:off x="1206500" y="1270000"/>
            <a:ext cx="9779000" cy="5882273"/>
          </a:xfrm>
          <a:prstGeom prst="rect">
            <a:avLst/>
          </a:prstGeom>
        </p:spPr>
        <p:txBody>
          <a:bodyPr anchor="b"/>
          <a:lstStyle/>
          <a:p>
            <a:pPr/>
            <a:r>
              <a:t>Slide Title</a:t>
            </a:r>
          </a:p>
        </p:txBody>
      </p:sp>
      <p:sp>
        <p:nvSpPr>
          <p:cNvPr id="33" name="Body Level One…"/>
          <p:cNvSpPr txBox="1"/>
          <p:nvPr>
            <p:ph type="body" sz="quarter" idx="1" hasCustomPrompt="1"/>
          </p:nvPr>
        </p:nvSpPr>
        <p:spPr>
          <a:xfrm>
            <a:off x="1206500" y="7060576"/>
            <a:ext cx="9779000" cy="5382403"/>
          </a:xfrm>
          <a:prstGeom prst="rect">
            <a:avLst/>
          </a:prstGeom>
        </p:spPr>
        <p:txBody>
          <a:bodyPr/>
          <a:lstStyle>
            <a:lvl1pPr marL="0" indent="0" defTabSz="825500">
              <a:lnSpc>
                <a:spcPct val="100000"/>
              </a:lnSpc>
              <a:spcBef>
                <a:spcPts val="0"/>
              </a:spcBef>
              <a:buSzTx/>
              <a:buNone/>
              <a:defRPr b="1" sz="5500"/>
            </a:lvl1pPr>
            <a:lvl2pPr marL="0" indent="457200" defTabSz="825500">
              <a:lnSpc>
                <a:spcPct val="100000"/>
              </a:lnSpc>
              <a:spcBef>
                <a:spcPts val="0"/>
              </a:spcBef>
              <a:buSzTx/>
              <a:buNone/>
              <a:defRPr b="1" sz="5500"/>
            </a:lvl2pPr>
            <a:lvl3pPr marL="0" indent="914400" defTabSz="825500">
              <a:lnSpc>
                <a:spcPct val="100000"/>
              </a:lnSpc>
              <a:spcBef>
                <a:spcPts val="0"/>
              </a:spcBef>
              <a:buSzTx/>
              <a:buNone/>
              <a:defRPr b="1" sz="5500"/>
            </a:lvl3pPr>
            <a:lvl4pPr marL="0" indent="1371600" defTabSz="825500">
              <a:lnSpc>
                <a:spcPct val="100000"/>
              </a:lnSpc>
              <a:spcBef>
                <a:spcPts val="0"/>
              </a:spcBef>
              <a:buSzTx/>
              <a:buNone/>
              <a:defRPr b="1" sz="5500"/>
            </a:lvl4pPr>
            <a:lvl5pPr marL="0" indent="182880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4" name="Moss-covered rocks"/>
          <p:cNvSpPr/>
          <p:nvPr>
            <p:ph type="pic" sz="half" idx="21"/>
          </p:nvPr>
        </p:nvSpPr>
        <p:spPr>
          <a:xfrm>
            <a:off x="12052303" y="1270000"/>
            <a:ext cx="11188406" cy="11209889"/>
          </a:xfrm>
          <a:prstGeom prst="rect">
            <a:avLst/>
          </a:prstGeom>
        </p:spPr>
        <p:txBody>
          <a:bodyPr lIns="91439" tIns="45719" rIns="91439" bIns="45719">
            <a:noAutofit/>
          </a:bodyPr>
          <a:lstStyle/>
          <a:p>
            <a:pP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prstGeom prst="rect">
            <a:avLst/>
          </a:prstGeom>
        </p:spPr>
        <p:txBody>
          <a:bodyPr/>
          <a:lstStyle/>
          <a:p>
            <a:pPr/>
            <a:r>
              <a:t>Slide Title</a:t>
            </a:r>
          </a:p>
        </p:txBody>
      </p:sp>
      <p:sp>
        <p:nvSpPr>
          <p:cNvPr id="43"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44"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numCol="2" spcCol="1098550"/>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Slide Title"/>
          <p:cNvSpPr txBox="1"/>
          <p:nvPr>
            <p:ph type="title" hasCustomPrompt="1"/>
          </p:nvPr>
        </p:nvSpPr>
        <p:spPr>
          <a:xfrm>
            <a:off x="1206500" y="952500"/>
            <a:ext cx="9779000" cy="1435100"/>
          </a:xfrm>
          <a:prstGeom prst="rect">
            <a:avLst/>
          </a:prstGeom>
        </p:spPr>
        <p:txBody>
          <a:bodyPr/>
          <a:lstStyle/>
          <a:p>
            <a:pPr/>
            <a:r>
              <a:t>Slide Title</a:t>
            </a:r>
          </a:p>
        </p:txBody>
      </p:sp>
      <p:sp>
        <p:nvSpPr>
          <p:cNvPr id="61" name="Slide Subtitle"/>
          <p:cNvSpPr txBox="1"/>
          <p:nvPr>
            <p:ph type="body" sz="quarter" idx="21" hasCustomPrompt="1"/>
          </p:nvPr>
        </p:nvSpPr>
        <p:spPr>
          <a:xfrm>
            <a:off x="1206500" y="2245962"/>
            <a:ext cx="9779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62" name="Body Level One…"/>
          <p:cNvSpPr txBox="1"/>
          <p:nvPr>
            <p:ph type="body" sz="half" idx="1" hasCustomPrompt="1"/>
          </p:nvPr>
        </p:nvSpPr>
        <p:spPr>
          <a:xfrm>
            <a:off x="1206500" y="4248504"/>
            <a:ext cx="9779000" cy="8256012"/>
          </a:xfrm>
          <a:prstGeom prst="rect">
            <a:avLst/>
          </a:prstGeom>
        </p:spPr>
        <p:txBody>
          <a:bodyPr/>
          <a:lstStyle/>
          <a:p>
            <a:pPr/>
            <a:r>
              <a:t>Slide bullet text</a:t>
            </a:r>
          </a:p>
          <a:p>
            <a:pPr lvl="1"/>
            <a:r>
              <a:t/>
            </a:r>
          </a:p>
          <a:p>
            <a:pPr lvl="2"/>
            <a:r>
              <a:t/>
            </a:r>
          </a:p>
          <a:p>
            <a:pPr lvl="3"/>
            <a:r>
              <a:t/>
            </a:r>
          </a:p>
          <a:p>
            <a:pPr lvl="4"/>
            <a:r>
              <a:t/>
            </a:r>
          </a:p>
        </p:txBody>
      </p:sp>
      <p:sp>
        <p:nvSpPr>
          <p:cNvPr id="63" name="Large rock formation under dark clouds with a dirt road in the foreground"/>
          <p:cNvSpPr/>
          <p:nvPr>
            <p:ph type="pic" idx="22"/>
          </p:nvPr>
        </p:nvSpPr>
        <p:spPr>
          <a:xfrm>
            <a:off x="6380200" y="1263848"/>
            <a:ext cx="22529801" cy="11193471"/>
          </a:xfrm>
          <a:prstGeom prst="rect">
            <a:avLst/>
          </a:prstGeom>
        </p:spPr>
        <p:txBody>
          <a:bodyPr lIns="91439" tIns="45719" rIns="91439" bIns="45719">
            <a:noAutofit/>
          </a:bodyPr>
          <a:lstStyle/>
          <a:p>
            <a:pP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4"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952500"/>
            <a:ext cx="21971000" cy="1434949"/>
          </a:xfrm>
          <a:prstGeom prst="rect">
            <a:avLst/>
          </a:prstGeom>
        </p:spPr>
        <p:txBody>
          <a:bodyPr/>
          <a:lstStyle/>
          <a:p>
            <a:pPr/>
            <a:r>
              <a:t>Slide Title</a:t>
            </a:r>
          </a:p>
        </p:txBody>
      </p:sp>
      <p:sp>
        <p:nvSpPr>
          <p:cNvPr id="80" name="Slide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Slide Subtitle</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952500"/>
            <a:ext cx="21971000" cy="1435100"/>
          </a:xfrm>
          <a:prstGeom prst="rect">
            <a:avLst/>
          </a:prstGeom>
        </p:spPr>
        <p:txBody>
          <a:bodyPr/>
          <a:lstStyle/>
          <a:p>
            <a:pPr/>
            <a:r>
              <a:t>Agenda Title</a:t>
            </a:r>
          </a:p>
        </p:txBody>
      </p:sp>
      <p:sp>
        <p:nvSpPr>
          <p:cNvPr id="89" name="Agenda Subtitle"/>
          <p:cNvSpPr txBox="1"/>
          <p:nvPr>
            <p:ph type="body" sz="quarter" idx="21" hasCustomPrompt="1"/>
          </p:nvPr>
        </p:nvSpPr>
        <p:spPr>
          <a:xfrm>
            <a:off x="1206500" y="2245962"/>
            <a:ext cx="21971000" cy="934780"/>
          </a:xfrm>
          <a:prstGeom prst="rect">
            <a:avLst/>
          </a:prstGeom>
        </p:spPr>
        <p:txBody>
          <a:bodyPr lIns="45719" tIns="45719" rIns="45719" bIns="45719"/>
          <a:lstStyle>
            <a:lvl1pPr marL="0" indent="0" defTabSz="825500">
              <a:lnSpc>
                <a:spcPct val="100000"/>
              </a:lnSpc>
              <a:spcBef>
                <a:spcPts val="0"/>
              </a:spcBef>
              <a:buSzTx/>
              <a:buNone/>
              <a:defRPr b="1" sz="5500"/>
            </a:lvl1pPr>
          </a:lstStyle>
          <a:p>
            <a:pPr/>
            <a:r>
              <a:t>Agenda Subtitle</a:t>
            </a:r>
          </a:p>
        </p:txBody>
      </p:sp>
      <p:sp>
        <p:nvSpPr>
          <p:cNvPr id="90" name="Body Level One…"/>
          <p:cNvSpPr txBox="1"/>
          <p:nvPr>
            <p:ph type="body" idx="1" hasCustomPrompt="1"/>
          </p:nvPr>
        </p:nvSpPr>
        <p:spPr>
          <a:prstGeom prst="rect">
            <a:avLst/>
          </a:prstGeom>
        </p:spPr>
        <p:txBody>
          <a:bodyPr/>
          <a:lstStyle>
            <a:lvl1pPr marL="0" indent="0" defTabSz="825500">
              <a:lnSpc>
                <a:spcPct val="100000"/>
              </a:lnSpc>
              <a:spcBef>
                <a:spcPts val="1800"/>
              </a:spcBef>
              <a:buSzTx/>
              <a:buNone/>
              <a:defRPr spc="-55" sz="5500"/>
            </a:lvl1pPr>
            <a:lvl2pPr marL="0" indent="457200" defTabSz="825500">
              <a:lnSpc>
                <a:spcPct val="100000"/>
              </a:lnSpc>
              <a:spcBef>
                <a:spcPts val="1800"/>
              </a:spcBef>
              <a:buSzTx/>
              <a:buNone/>
              <a:defRPr spc="-55" sz="5500"/>
            </a:lvl2pPr>
            <a:lvl3pPr marL="0" indent="914400" defTabSz="825500">
              <a:lnSpc>
                <a:spcPct val="100000"/>
              </a:lnSpc>
              <a:spcBef>
                <a:spcPts val="1800"/>
              </a:spcBef>
              <a:buSzTx/>
              <a:buNone/>
              <a:defRPr spc="-55" sz="5500"/>
            </a:lvl3pPr>
            <a:lvl4pPr marL="0" indent="1371600" defTabSz="825500">
              <a:lnSpc>
                <a:spcPct val="100000"/>
              </a:lnSpc>
              <a:spcBef>
                <a:spcPts val="1800"/>
              </a:spcBef>
              <a:buSzTx/>
              <a:buNone/>
              <a:defRPr spc="-55" sz="5500"/>
            </a:lvl4pPr>
            <a:lvl5pPr marL="0" indent="1828800" defTabSz="825500">
              <a:lnSpc>
                <a:spcPct val="100000"/>
              </a:lnSpc>
              <a:spcBef>
                <a:spcPts val="1800"/>
              </a:spcBef>
              <a:buSzTx/>
              <a:buNone/>
              <a:defRPr spc="-55" sz="5500"/>
            </a:lvl5pPr>
          </a:lstStyle>
          <a:p>
            <a:pPr/>
            <a:r>
              <a:t>Agenda Topics</a:t>
            </a:r>
          </a:p>
          <a:p>
            <a:pPr lvl="1"/>
            <a:r>
              <a:t/>
            </a:r>
          </a:p>
          <a:p>
            <a:pPr lvl="2"/>
            <a:r>
              <a:t/>
            </a:r>
          </a:p>
          <a:p>
            <a:pPr lvl="3"/>
            <a:r>
              <a:t/>
            </a:r>
          </a:p>
          <a:p>
            <a:pPr lvl="4"/>
            <a:r>
              <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Slide Title"/>
          <p:cNvSpPr txBox="1"/>
          <p:nvPr>
            <p:ph type="title" hasCustomPrompt="1"/>
          </p:nvPr>
        </p:nvSpPr>
        <p:spPr>
          <a:xfrm>
            <a:off x="1206500" y="952500"/>
            <a:ext cx="21971000" cy="143316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Title</a:t>
            </a:r>
          </a:p>
        </p:txBody>
      </p:sp>
      <p:sp>
        <p:nvSpPr>
          <p:cNvPr id="3" name="Body Level One…"/>
          <p:cNvSpPr txBox="1"/>
          <p:nvPr>
            <p:ph type="body" idx="1" hasCustomPrompt="1"/>
          </p:nvPr>
        </p:nvSpPr>
        <p:spPr>
          <a:xfrm>
            <a:off x="1206500" y="4248504"/>
            <a:ext cx="21971000" cy="825601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Slide bullet text</a:t>
            </a:r>
          </a:p>
          <a:p>
            <a:pPr lvl="1"/>
            <a:r>
              <a:t/>
            </a:r>
          </a:p>
          <a:p>
            <a:pPr lvl="2"/>
            <a:r>
              <a:t/>
            </a:r>
          </a:p>
          <a:p>
            <a:pPr lvl="3"/>
            <a:r>
              <a:t/>
            </a:r>
          </a:p>
          <a:p>
            <a:pPr lvl="4"/>
            <a:r>
              <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1pPr>
      <a:lvl2pPr marL="0" marR="0" indent="4572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2pPr>
      <a:lvl3pPr marL="0" marR="0" indent="9144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3pPr>
      <a:lvl4pPr marL="0" marR="0" indent="13716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4pPr>
      <a:lvl5pPr marL="0" marR="0" indent="18288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5pPr>
      <a:lvl6pPr marL="0" marR="0" indent="22860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6pPr>
      <a:lvl7pPr marL="0" marR="0" indent="27432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7pPr>
      <a:lvl8pPr marL="0" marR="0" indent="32004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8pPr>
      <a:lvl9pPr marL="0" marR="0" indent="3657600" algn="l" defTabSz="2438338" rtl="0" latinLnBrk="0">
        <a:lnSpc>
          <a:spcPct val="80000"/>
        </a:lnSpc>
        <a:spcBef>
          <a:spcPts val="0"/>
        </a:spcBef>
        <a:spcAft>
          <a:spcPts val="0"/>
        </a:spcAft>
        <a:buClrTx/>
        <a:buSzTx/>
        <a:buFontTx/>
        <a:buNone/>
        <a:tabLst/>
        <a:defRPr b="1" baseline="0" cap="none" i="0" spc="-170" strike="noStrike" sz="8500" u="none">
          <a:solidFill>
            <a:srgbClr val="FFFFFF"/>
          </a:solidFill>
          <a:uFillTx/>
          <a:latin typeface="+mn-lt"/>
          <a:ea typeface="+mn-ea"/>
          <a:cs typeface="+mn-cs"/>
          <a:sym typeface="Helvetica Neue"/>
        </a:defRPr>
      </a:lvl9pPr>
    </p:titleStyle>
    <p:bodyStyle>
      <a:lvl1pPr marL="609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1pPr>
      <a:lvl2pPr marL="1219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2pPr>
      <a:lvl3pPr marL="1828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3pPr>
      <a:lvl4pPr marL="2438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4pPr>
      <a:lvl5pPr marL="30480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5pPr>
      <a:lvl6pPr marL="36576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6pPr>
      <a:lvl7pPr marL="42672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7pPr>
      <a:lvl8pPr marL="48768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8pPr>
      <a:lvl9pPr marL="5486400" marR="0" indent="-609600" algn="l" defTabSz="2438338" rtl="0" latinLnBrk="0">
        <a:lnSpc>
          <a:spcPct val="90000"/>
        </a:lnSpc>
        <a:spcBef>
          <a:spcPts val="4500"/>
        </a:spcBef>
        <a:spcAft>
          <a:spcPts val="0"/>
        </a:spcAft>
        <a:buClrTx/>
        <a:buSzPct val="123000"/>
        <a:buFontTx/>
        <a:buChar char="•"/>
        <a:tabLst/>
        <a:defRPr b="0" baseline="0" cap="none" i="0" spc="0" strike="noStrike" sz="4800" u="none">
          <a:solidFill>
            <a:srgbClr val="FFFFFF"/>
          </a:solidFill>
          <a:uFillTx/>
          <a:latin typeface="+mn-lt"/>
          <a:ea typeface="+mn-ea"/>
          <a:cs typeface="+mn-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457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914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1371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18288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22860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27432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32004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365760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Viktor Shklovsky, “Art as Device” (1917)"/>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Viktor Shklovsky, “Art as Device” (1917)</a:t>
            </a:r>
          </a:p>
        </p:txBody>
      </p:sp>
      <p:sp>
        <p:nvSpPr>
          <p:cNvPr id="152" name="“[T]his thing we call art exists in order to restore the sensation of life, in order to make us feel things, in order to make a stone stony. The goal of art is to create the sensation of seeing, and not merely recognizing, things; the device of art is th"/>
          <p:cNvSpPr txBox="1"/>
          <p:nvPr>
            <p:ph type="body" sz="half" idx="1"/>
          </p:nvPr>
        </p:nvSpPr>
        <p:spPr>
          <a:xfrm>
            <a:off x="1798401" y="2996723"/>
            <a:ext cx="20787198" cy="5132568"/>
          </a:xfrm>
          <a:prstGeom prst="rect">
            <a:avLst/>
          </a:prstGeom>
        </p:spPr>
        <p:txBody>
          <a:bodyPr/>
          <a:lstStyle>
            <a:lvl1pPr marL="287515" indent="-211454" defTabSz="1097252">
              <a:defRPr spc="-90" sz="4500"/>
            </a:lvl1pPr>
          </a:lstStyle>
          <a:p>
            <a:pPr/>
            <a:r>
              <a:t>“[T]his thing we call art exists in order to restore the sensation of life, in order to make us feel things, in order to make a stone stony. The goal of art is to create the sensation of seeing, and not merely recognizing, things; the device of art is the “enstrangement” of things and the complication of the form, which increases the duration and complexity of perception, as the process of perception is, in art, an end in itself and must be prolonged. Art is the means to live through the making of a thing; what has been made does not matter in art.”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heodule Ribot, Essai sur l'imagination créatrice (1900)"/>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Theodule Ribot, </a:t>
            </a:r>
            <a:r>
              <a:rPr i="1"/>
              <a:t>Essai sur l'imagination créatrice</a:t>
            </a:r>
            <a:r>
              <a:t> (1900)</a:t>
            </a:r>
          </a:p>
        </p:txBody>
      </p:sp>
      <p:sp>
        <p:nvSpPr>
          <p:cNvPr id="155" name="&quot;...the law of associations is destined to become predominant in experimental psychology, to remain for a time at least the last explanation of mental phenomena. It is thus destined to play in the world of ideas a role analogous to attraction in the worl"/>
          <p:cNvSpPr txBox="1"/>
          <p:nvPr>
            <p:ph type="body" sz="half" idx="1"/>
          </p:nvPr>
        </p:nvSpPr>
        <p:spPr>
          <a:xfrm>
            <a:off x="1568051" y="3257388"/>
            <a:ext cx="21247898" cy="5342969"/>
          </a:xfrm>
          <a:prstGeom prst="rect">
            <a:avLst/>
          </a:prstGeom>
        </p:spPr>
        <p:txBody>
          <a:bodyPr/>
          <a:lstStyle>
            <a:lvl1pPr marL="268347" indent="-197357" defTabSz="1024102">
              <a:defRPr spc="-84" sz="4200"/>
            </a:lvl1pPr>
          </a:lstStyle>
          <a:p>
            <a:pPr/>
            <a:r>
              <a:t>"...the law of associations is destined to become predominant in experimental psychology, to remain for a time at least the last explanation of mental phenomena. It is thus destined to play in the world of ideas a role analogous to attraction in the world of matter. It is only surprising that this discovery is so late. Meanwhile it is easy to notice that this law of associations is the main and irreducible phenomenon in our psychic life, that it lies at the basis of all our actions. This law admits of no exceptions: neither sleep, nor delirium, nor mystic ecstasy, nor the most abstract reasoning outside of it, are possible. To detain it would be tantamount to suspending thought itself.”</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Percy Bysshe Shelley, “The Defence of Poetry” (1821)"/>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Percy Bysshe Shelley, “The Defence of Poetry” (1821)</a:t>
            </a:r>
          </a:p>
        </p:txBody>
      </p:sp>
      <p:sp>
        <p:nvSpPr>
          <p:cNvPr id="158" name="“Poetry lifts the veil from the hidden beauty of the world, and makes familiar objects be as if they were not familiar. […] ...it purges from our inward sight the film of familiarity which obscures from us the wonder of our being. It compels us to feel t"/>
          <p:cNvSpPr txBox="1"/>
          <p:nvPr>
            <p:ph type="body" sz="half" idx="1"/>
          </p:nvPr>
        </p:nvSpPr>
        <p:spPr>
          <a:prstGeom prst="rect">
            <a:avLst/>
          </a:prstGeom>
        </p:spPr>
        <p:txBody>
          <a:bodyPr/>
          <a:lstStyle>
            <a:lvl1pPr marL="274736" indent="-202056" defTabSz="1048485">
              <a:defRPr spc="-85" sz="4300"/>
            </a:lvl1pPr>
          </a:lstStyle>
          <a:p>
            <a:pPr/>
            <a:r>
              <a:t>“Poetry lifts the veil from the hidden beauty of the world, and makes familiar objects be as if they were not familiar. […] ...it purges from our inward sight the film of familiarity which obscures from us the wonder of our being. It compels us to feel that which we perceive, and to imagine that which we know. It creates anew the universe, after it has been annihilated in our minds by the recurrence of impressions blunted by reiteration.”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Viktor Shklovsky, On the Theory of Prose (1925)"/>
          <p:cNvSpPr txBox="1"/>
          <p:nvPr>
            <p:ph type="body" idx="21"/>
          </p:nvPr>
        </p:nvSpPr>
        <p:spPr>
          <a:prstGeom prst="rect">
            <a:avLst/>
          </a:prstGeom>
          <a:extLst>
            <a:ext uri="{C572A759-6A51-4108-AA02-DFA0A04FC94B}">
              <ma14:wrappingTextBoxFlag xmlns:ma14="http://schemas.microsoft.com/office/mac/drawingml/2011/main" val="1"/>
            </a:ext>
          </a:extLst>
        </p:spPr>
        <p:txBody>
          <a:bodyPr/>
          <a:lstStyle/>
          <a:p>
            <a:pPr/>
            <a:r>
              <a:t>Viktor Shklovsky, </a:t>
            </a:r>
            <a:r>
              <a:rPr i="1"/>
              <a:t>On the Theory of Prose</a:t>
            </a:r>
            <a:r>
              <a:t> (1925)</a:t>
            </a:r>
          </a:p>
        </p:txBody>
      </p:sp>
      <p:pic>
        <p:nvPicPr>
          <p:cNvPr id="161" name="Screenshot 2023-02-10 at 14.49.55.png" descr="Screenshot 2023-02-10 at 14.49.55.png"/>
          <p:cNvPicPr>
            <a:picLocks noChangeAspect="1"/>
          </p:cNvPicPr>
          <p:nvPr/>
        </p:nvPicPr>
        <p:blipFill>
          <a:blip r:embed="rId2">
            <a:extLst/>
          </a:blip>
          <a:stretch>
            <a:fillRect/>
          </a:stretch>
        </p:blipFill>
        <p:spPr>
          <a:xfrm>
            <a:off x="5018096" y="1417021"/>
            <a:ext cx="14347808" cy="8124662"/>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3" name="Bibliography:"/>
          <p:cNvSpPr txBox="1"/>
          <p:nvPr>
            <p:ph type="title"/>
          </p:nvPr>
        </p:nvSpPr>
        <p:spPr>
          <a:prstGeom prst="rect">
            <a:avLst/>
          </a:prstGeom>
        </p:spPr>
        <p:txBody>
          <a:bodyPr/>
          <a:lstStyle/>
          <a:p>
            <a:pPr/>
            <a:r>
              <a:t>Bibliography:</a:t>
            </a:r>
          </a:p>
        </p:txBody>
      </p:sp>
      <p:sp>
        <p:nvSpPr>
          <p:cNvPr id="164" name="Ilona Svetlikova, The Roots of Russian Formalism: The Tradition of Psychologism and the Formalist School (Moscow: NLO, 2005).…"/>
          <p:cNvSpPr txBox="1"/>
          <p:nvPr>
            <p:ph type="body" idx="1"/>
          </p:nvPr>
        </p:nvSpPr>
        <p:spPr>
          <a:prstGeom prst="rect">
            <a:avLst/>
          </a:prstGeom>
        </p:spPr>
        <p:txBody>
          <a:bodyPr/>
          <a:lstStyle/>
          <a:p>
            <a:pPr/>
            <a:r>
              <a:t>Ilona Svetlikova, </a:t>
            </a:r>
            <a:r>
              <a:rPr i="1"/>
              <a:t>The Roots of Russian Formalism: The Tradition of Psychologism and the Formalist School </a:t>
            </a:r>
            <a:r>
              <a:t>(Moscow: NLO, 2005).</a:t>
            </a:r>
          </a:p>
          <a:p>
            <a:pPr/>
            <a:r>
              <a:t>Jessica Merill, </a:t>
            </a:r>
            <a:r>
              <a:rPr i="1"/>
              <a:t>The Origins of Russian Literary Theory: Folklore, Philology, Form</a:t>
            </a:r>
            <a:r>
              <a:t> (Evanston: Northwestern University Press, 2015).</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0_BasicBlack">
  <a:themeElements>
    <a:clrScheme name="20_BasicBlack">
      <a:dk1>
        <a:srgbClr val="000000"/>
      </a:dk1>
      <a:lt1>
        <a:srgbClr val="FFFFFF"/>
      </a:lt1>
      <a:dk2>
        <a:srgbClr val="434343"/>
      </a:dk2>
      <a:lt2>
        <a:srgbClr val="A9A9A9"/>
      </a:lt2>
      <a:accent1>
        <a:srgbClr val="0076BA"/>
      </a:accent1>
      <a:accent2>
        <a:srgbClr val="05A89D"/>
      </a:accent2>
      <a:accent3>
        <a:srgbClr val="1DB100"/>
      </a:accent3>
      <a:accent4>
        <a:srgbClr val="F9B900"/>
      </a:accent4>
      <a:accent5>
        <a:srgbClr val="EE220D"/>
      </a:accent5>
      <a:accent6>
        <a:srgbClr val="CB297B"/>
      </a:accent6>
      <a:hlink>
        <a:srgbClr val="0000FF"/>
      </a:hlink>
      <a:folHlink>
        <a:srgbClr val="FF00FF"/>
      </a:folHlink>
    </a:clrScheme>
    <a:fontScheme name="20_BasicBlack">
      <a:majorFont>
        <a:latin typeface="Helvetica Neue"/>
        <a:ea typeface="Helvetica Neue"/>
        <a:cs typeface="Helvetica Neue"/>
      </a:majorFont>
      <a:minorFont>
        <a:latin typeface="Helvetica Neue"/>
        <a:ea typeface="Helvetica Neue"/>
        <a:cs typeface="Helvetica Neue"/>
      </a:minorFont>
    </a:fontScheme>
    <a:fmtScheme name="20_Basic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Helvetica Neue Medium"/>
            <a:ea typeface="Helvetica Neue Medium"/>
            <a:cs typeface="Helvetica Neue Medium"/>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8"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FFFFFF"/>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